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7" r:id="rId2"/>
    <p:sldId id="322" r:id="rId3"/>
    <p:sldId id="265" r:id="rId4"/>
    <p:sldId id="299" r:id="rId5"/>
    <p:sldId id="300" r:id="rId6"/>
    <p:sldId id="281" r:id="rId7"/>
    <p:sldId id="279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99AA-055B-458B-8DA3-C5CE458C41B0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546-8C7D-48F4-8CCC-C51702151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A6DF-9BA0-4B85-9B69-F0F5004AC694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slide" Target="slide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5" Type="http://schemas.openxmlformats.org/officeDocument/2006/relationships/image" Target="../media/image10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390124" y="3759851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316428">
            <a:off x="900012" y="5493709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4050288" y="6153767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343061" y="3719620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5033912" y="1343773"/>
            <a:ext cx="3466792" cy="450646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4038267" y="5054206"/>
            <a:ext cx="5213833" cy="6558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303890"/>
            <a:ext cx="7772400" cy="1470025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нама се лакше </a:t>
            </a:r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лепше учи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898900" cy="508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371003" y="4617953"/>
            <a:ext cx="438978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2470-999B-4E46-A6F2-8AB7D11AC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Oбразовни профил</a:t>
            </a:r>
            <a:r>
              <a:rPr lang="sr-Cyrl-R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ТРГОВАЦ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8471E-5EC0-4A35-8FC8-FE1FE8E42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Трајање образовања: 3 године</a:t>
            </a:r>
          </a:p>
          <a:p>
            <a:r>
              <a:rPr lang="ru-RU" dirty="0">
                <a:solidFill>
                  <a:schemeClr val="tx1"/>
                </a:solidFill>
              </a:rPr>
              <a:t>Број ученика који се уписује: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A4F88-E1C5-4717-914A-670D0F10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3837"/>
            <a:ext cx="91447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1910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100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5720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49530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Обавезни стручни предмети</a:t>
            </a:r>
            <a:r>
              <a:rPr lang="en-US" sz="2400" dirty="0"/>
              <a:t>: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Основи трговине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Техника продаје и услуге купцима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Пословна комуникација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Познавање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Маркетинг у трговини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Набавка и физичка дистрибуција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Психологија потрошача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ПРАКТИЧНА   НАСТАВА</a:t>
            </a:r>
            <a:endParaRPr lang="en-US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2895600"/>
            <a:ext cx="2307367" cy="154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2819400"/>
            <a:ext cx="2784475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9" descr="12687809_10208645231305325_1626087108863854160_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00" y="4038600"/>
            <a:ext cx="3810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4196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8" name="Picture 17" descr="turistički tehniča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426720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388620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464820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029200"/>
            <a:ext cx="2907792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Кад завршиш школу, моћи ћеш: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да нађеш посао, јер у Лозници постоји велики број трговинских објеката</a:t>
            </a:r>
          </a:p>
          <a:p>
            <a:pPr marL="623888" indent="-514350">
              <a:defRPr/>
            </a:pPr>
            <a:endParaRPr lang="ru-RU" sz="2000" dirty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 да у њима примениш знање које си стекао</a:t>
            </a:r>
          </a:p>
          <a:p>
            <a:pPr marL="623888" indent="-514350">
              <a:defRPr/>
            </a:pPr>
            <a:endParaRPr lang="ru-RU" sz="2000" dirty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/>
              <a:t> да будеш задовољан својим занимањем.</a:t>
            </a:r>
          </a:p>
          <a:p>
            <a:endParaRPr lang="en-US" dirty="0"/>
          </a:p>
        </p:txBody>
      </p:sp>
      <p:pic>
        <p:nvPicPr>
          <p:cNvPr id="15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57200" y="2286000"/>
            <a:ext cx="2895600" cy="508000"/>
          </a:xfrm>
          <a:prstGeom prst="rect">
            <a:avLst/>
          </a:prstGeom>
          <a:noFill/>
        </p:spPr>
      </p:pic>
      <p:pic>
        <p:nvPicPr>
          <p:cNvPr id="16" name="Picture 15" descr="turistički tehnič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429000"/>
            <a:ext cx="2895600" cy="463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8" y="13065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n w="0"/>
              </a:rPr>
              <a:t>ОВА ШКОЛА </a:t>
            </a:r>
            <a:br>
              <a:rPr lang="en-US" sz="3600" b="1" dirty="0">
                <a:ln w="0"/>
              </a:rPr>
            </a:br>
            <a:r>
              <a:rPr lang="ru-RU" sz="3600" b="1" dirty="0">
                <a:ln w="0"/>
              </a:rPr>
              <a:t>ОМОГУЋАВА</a:t>
            </a:r>
            <a:r>
              <a:rPr lang="en-US" sz="3600" b="1" dirty="0">
                <a:ln w="0"/>
              </a:rPr>
              <a:t> </a:t>
            </a:r>
            <a:r>
              <a:rPr lang="ru-RU" sz="3600" b="1" dirty="0">
                <a:ln w="0"/>
              </a:rPr>
              <a:t>ТИ ДА: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5181600" cy="3459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КОМПЕТЕНТНО ОБАВЉАШ ПОСАО ЗА КОЈИ СИ СТЕКАО ДИПЛОМУ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НАСТАВИШ ДАЉЕ ШКОЛОВАЊЕ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ЗА ВРЕМЕ ШКОЛОВАЊА УЧЕСТВУЈЕШ У РАЗНИМ ВАННАСТАВНИМ АКТИВНОСТИМА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skolaP3270028 (1aaaa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25913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0"/>
              </a:rPr>
              <a:t>Школујемо ученике у оквиру два подручја рада: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0594"/>
            <a:ext cx="4038600" cy="39155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ЕКОНОМСКИ ТЕХНИЧАР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ФИНАНСИЈСК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-РАЧУНОВОДСТВЕНИ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ПРАВНО-ПОСЛОВНИ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КОМЕРЦИЈАЛИСТА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sz="2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0594"/>
            <a:ext cx="4038600" cy="39155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Cyrl-R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</a:p>
          <a:p>
            <a:pPr marL="0" indent="0" algn="ctr">
              <a:buNone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ТУРИСТИЧКИ ТЕХНИЧАР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</a:p>
          <a:p>
            <a:pPr marL="0" indent="0">
              <a:buNone/>
            </a:pP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КОНОБАР 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 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године (дуално)</a:t>
            </a:r>
          </a:p>
          <a:p>
            <a:pPr marL="0" indent="0">
              <a:buNone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КУВАР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ученика, траје 3 године (дуално)</a:t>
            </a:r>
          </a:p>
          <a:p>
            <a:pPr marL="0" indent="0">
              <a:buNone/>
            </a:pPr>
            <a:endParaRPr lang="sr-Latn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ПОСЛАСТИЧАР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 - 15 ученика, траје 3 године</a:t>
            </a:r>
          </a:p>
          <a:p>
            <a:pPr marL="0" indent="0">
              <a:buNone/>
            </a:pPr>
            <a:endParaRPr lang="sr-Cyrl-R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>
                <a:solidFill>
                  <a:schemeClr val="accent5">
                    <a:lumMod val="50000"/>
                  </a:schemeClr>
                </a:solidFill>
              </a:rPr>
              <a:t>ТРГОВАЦ</a:t>
            </a:r>
            <a:r>
              <a:rPr lang="sr-Cyrl-RS" sz="2600" dirty="0">
                <a:solidFill>
                  <a:schemeClr val="accent5">
                    <a:lumMod val="50000"/>
                  </a:schemeClr>
                </a:solidFill>
              </a:rPr>
              <a:t> - 15 ученика, траје 3 године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7294" y="4305300"/>
            <a:ext cx="419020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390124" y="3759851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316428">
            <a:off x="1129909" y="5842694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4783198" y="5983360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343062" y="3642092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4982345" y="1417426"/>
            <a:ext cx="3730566" cy="484934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3976945" y="4906951"/>
            <a:ext cx="5247246" cy="660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303890"/>
            <a:ext cx="7772400" cy="1470025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 твој избор </a:t>
            </a:r>
            <a:b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прави!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HP\Desktop\SEŠ 2021-2022\PROMOCIJA SKOLE\FINANSIJSKORAČUNOVODSTVENI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40000" contrast="-40000"/>
          </a:blip>
          <a:srcRect/>
          <a:stretch>
            <a:fillRect/>
          </a:stretch>
        </p:blipFill>
        <p:spPr bwMode="auto">
          <a:xfrm>
            <a:off x="304800" y="1828800"/>
            <a:ext cx="3898900" cy="508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152400" y="2133600"/>
            <a:ext cx="19812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НОВО!!!</a:t>
            </a:r>
            <a:endParaRPr lang="en-US" dirty="0"/>
          </a:p>
        </p:txBody>
      </p:sp>
      <p:pic>
        <p:nvPicPr>
          <p:cNvPr id="18" name="Picture 17" descr="viber_slika_2023-03-17_20-23-48-87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2294">
            <a:off x="12600" y="4474942"/>
            <a:ext cx="43897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238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Са нама се лакше  и лепше учи</vt:lpstr>
      <vt:lpstr>Oбразовни профил: ТРГОВАЦ</vt:lpstr>
      <vt:lpstr>PowerPoint Presentation</vt:lpstr>
      <vt:lpstr>PowerPoint Presentation</vt:lpstr>
      <vt:lpstr>PowerPoint Presentation</vt:lpstr>
      <vt:lpstr>ОВА ШКОЛА  ОМОГУЋАВА ТИ ДА: </vt:lpstr>
      <vt:lpstr>Школујемо ученике у оквиру два подручја рада:</vt:lpstr>
      <vt:lpstr>Нека твој избор  буде прави!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Milica</cp:lastModifiedBy>
  <cp:revision>174</cp:revision>
  <dcterms:created xsi:type="dcterms:W3CDTF">2021-05-12T14:42:07Z</dcterms:created>
  <dcterms:modified xsi:type="dcterms:W3CDTF">2023-05-12T15:03:37Z</dcterms:modified>
</cp:coreProperties>
</file>