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258" r:id="rId4"/>
    <p:sldId id="266" r:id="rId5"/>
    <p:sldId id="267" r:id="rId6"/>
    <p:sldId id="269" r:id="rId7"/>
    <p:sldId id="27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914400"/>
            <a:ext cx="7772400" cy="2734606"/>
          </a:xfrm>
        </p:spPr>
        <p:txBody>
          <a:bodyPr>
            <a:normAutofit/>
          </a:bodyPr>
          <a:lstStyle/>
          <a:p>
            <a:r>
              <a:rPr lang="sr-Cyrl-RS" sz="6000" dirty="0" smtClean="0"/>
              <a:t>ЕКОНОМСКИ </a:t>
            </a:r>
            <a:r>
              <a:rPr lang="sr-Cyrl-RS" sz="6000" dirty="0" smtClean="0"/>
              <a:t> ТЕХНИЧАР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ПОДРУЧЈЕ РАДА:ЕКОНОМИЈА, ПРАВО И АДМИНИСТРАЦИЈА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066800"/>
            <a:ext cx="8183880" cy="2514600"/>
          </a:xfrm>
        </p:spPr>
        <p:txBody>
          <a:bodyPr>
            <a:normAutofit/>
          </a:bodyPr>
          <a:lstStyle/>
          <a:p>
            <a:r>
              <a:rPr lang="sr-Cyrl-RS" dirty="0" smtClean="0"/>
              <a:t>ЕКОНОМСКИ ТЕХНИЧАРИ ПО ЗАВРШЕТКУ ШКОЛЕ, ИЗМЕЂУ ОСТАЛОГ, МОГУ ДА РАДЕ: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ЕТ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endParaRPr lang="sr-Cyrl-RS" dirty="0" smtClean="0"/>
          </a:p>
          <a:p>
            <a:r>
              <a:rPr lang="sr-Cyrl-RS" dirty="0" smtClean="0"/>
              <a:t>у </a:t>
            </a:r>
            <a:r>
              <a:rPr lang="en-US" dirty="0" err="1" smtClean="0"/>
              <a:t>институцијама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што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банке</a:t>
            </a:r>
            <a:r>
              <a:rPr lang="en-US" dirty="0" smtClean="0"/>
              <a:t>, </a:t>
            </a:r>
            <a:r>
              <a:rPr lang="en-US" dirty="0" err="1" smtClean="0"/>
              <a:t>туристичке</a:t>
            </a:r>
            <a:r>
              <a:rPr lang="en-US" dirty="0" smtClean="0"/>
              <a:t> </a:t>
            </a:r>
            <a:r>
              <a:rPr lang="en-US" dirty="0" err="1" smtClean="0"/>
              <a:t>агенције</a:t>
            </a:r>
            <a:r>
              <a:rPr lang="sr-Cyrl-RS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осигуравајућа</a:t>
            </a:r>
            <a:r>
              <a:rPr lang="en-US" dirty="0" smtClean="0"/>
              <a:t> </a:t>
            </a:r>
            <a:r>
              <a:rPr lang="en-US" dirty="0" err="1" smtClean="0"/>
              <a:t>друштва</a:t>
            </a:r>
            <a:r>
              <a:rPr lang="en-US" dirty="0" smtClean="0"/>
              <a:t>, </a:t>
            </a:r>
            <a:r>
              <a:rPr lang="en-US" dirty="0" err="1" smtClean="0"/>
              <a:t>трговачка</a:t>
            </a:r>
            <a:r>
              <a:rPr lang="en-US" dirty="0" smtClean="0"/>
              <a:t>  и </a:t>
            </a:r>
            <a:r>
              <a:rPr lang="en-US" dirty="0" err="1" smtClean="0"/>
              <a:t>угоститељска</a:t>
            </a:r>
            <a:r>
              <a:rPr lang="en-US" dirty="0" smtClean="0"/>
              <a:t> </a:t>
            </a:r>
            <a:r>
              <a:rPr lang="en-US" dirty="0" err="1" smtClean="0"/>
              <a:t>пр</a:t>
            </a:r>
            <a:r>
              <a:rPr lang="sr-Cyrl-RS" dirty="0" smtClean="0"/>
              <a:t>ивредна друштва</a:t>
            </a:r>
            <a:r>
              <a:rPr lang="en-US" dirty="0" smtClean="0"/>
              <a:t> </a:t>
            </a:r>
            <a:r>
              <a:rPr lang="en-US" dirty="0" err="1" smtClean="0"/>
              <a:t>итд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воде</a:t>
            </a:r>
            <a:r>
              <a:rPr lang="en-US" dirty="0" smtClean="0"/>
              <a:t> </a:t>
            </a:r>
            <a:r>
              <a:rPr lang="en-US" dirty="0" err="1" smtClean="0"/>
              <a:t>пословне</a:t>
            </a:r>
            <a:r>
              <a:rPr lang="en-US" dirty="0" smtClean="0"/>
              <a:t> </a:t>
            </a:r>
            <a:r>
              <a:rPr lang="en-US" dirty="0" err="1" smtClean="0"/>
              <a:t>књиге</a:t>
            </a:r>
            <a:r>
              <a:rPr lang="en-US" dirty="0" smtClean="0"/>
              <a:t>, </a:t>
            </a:r>
            <a:r>
              <a:rPr lang="en-US" dirty="0" err="1" smtClean="0"/>
              <a:t>раде</a:t>
            </a:r>
            <a:r>
              <a:rPr lang="en-US" dirty="0" smtClean="0"/>
              <a:t> </a:t>
            </a:r>
            <a:r>
              <a:rPr lang="en-US" dirty="0" err="1" smtClean="0"/>
              <a:t>обрачуне</a:t>
            </a:r>
            <a:r>
              <a:rPr lang="en-US" dirty="0" smtClean="0"/>
              <a:t> </a:t>
            </a:r>
            <a:r>
              <a:rPr lang="en-US" dirty="0" err="1" smtClean="0"/>
              <a:t>плата</a:t>
            </a:r>
            <a:r>
              <a:rPr lang="en-US" dirty="0" smtClean="0"/>
              <a:t>, </a:t>
            </a:r>
            <a:r>
              <a:rPr lang="en-US" dirty="0" err="1" smtClean="0"/>
              <a:t>путних</a:t>
            </a:r>
            <a:r>
              <a:rPr lang="en-US" dirty="0" smtClean="0"/>
              <a:t> </a:t>
            </a:r>
            <a:r>
              <a:rPr lang="en-US" dirty="0" err="1" smtClean="0"/>
              <a:t>налога</a:t>
            </a:r>
            <a:endParaRPr lang="en-US" dirty="0" smtClean="0"/>
          </a:p>
          <a:p>
            <a:pPr lvl="0"/>
            <a:r>
              <a:rPr lang="en-US" dirty="0" err="1" smtClean="0"/>
              <a:t>воде</a:t>
            </a:r>
            <a:r>
              <a:rPr lang="en-US" dirty="0" smtClean="0"/>
              <a:t> </a:t>
            </a:r>
            <a:r>
              <a:rPr lang="en-US" dirty="0" err="1" smtClean="0"/>
              <a:t>евиденцију</a:t>
            </a:r>
            <a:r>
              <a:rPr lang="en-US" dirty="0" smtClean="0"/>
              <a:t> о </a:t>
            </a:r>
            <a:r>
              <a:rPr lang="en-US" dirty="0" err="1" smtClean="0"/>
              <a:t>основним</a:t>
            </a:r>
            <a:r>
              <a:rPr lang="en-US" dirty="0" smtClean="0"/>
              <a:t> и </a:t>
            </a:r>
            <a:r>
              <a:rPr lang="en-US" dirty="0" err="1" smtClean="0"/>
              <a:t>обртним</a:t>
            </a:r>
            <a:r>
              <a:rPr lang="en-US" dirty="0" smtClean="0"/>
              <a:t> </a:t>
            </a:r>
            <a:r>
              <a:rPr lang="en-US" dirty="0" err="1" smtClean="0"/>
              <a:t>средствима</a:t>
            </a:r>
            <a:r>
              <a:rPr lang="en-US" dirty="0" smtClean="0"/>
              <a:t> </a:t>
            </a:r>
            <a:r>
              <a:rPr lang="en-US" dirty="0" err="1" smtClean="0"/>
              <a:t>пр</a:t>
            </a:r>
            <a:r>
              <a:rPr lang="sr-Cyrl-RS" dirty="0" smtClean="0"/>
              <a:t>ивредног друштва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установе</a:t>
            </a:r>
            <a:r>
              <a:rPr lang="sr-Cyrl-RS" dirty="0" smtClean="0"/>
              <a:t>...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820206"/>
            <a:ext cx="7732776" cy="1532594"/>
          </a:xfrm>
        </p:spPr>
        <p:txBody>
          <a:bodyPr>
            <a:noAutofit/>
          </a:bodyPr>
          <a:lstStyle/>
          <a:p>
            <a:pPr algn="ctr"/>
            <a:r>
              <a:rPr lang="sr-Cyrl-RS" sz="2800" dirty="0" smtClean="0"/>
              <a:t>Општеобразовни предмети(само прва четири уче се током све четири године школовања):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563368"/>
          </a:xfrm>
        </p:spPr>
        <p:txBody>
          <a:bodyPr>
            <a:normAutofit lnSpcReduction="10000"/>
          </a:bodyPr>
          <a:lstStyle/>
          <a:p>
            <a:pPr marL="624078" indent="-514350" algn="l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ru-RU" dirty="0" smtClean="0"/>
              <a:t>Српски језик и књижевност</a:t>
            </a:r>
          </a:p>
          <a:p>
            <a:pPr marL="624078" indent="-514350" algn="l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ru-RU" dirty="0" smtClean="0"/>
              <a:t>Страни језик</a:t>
            </a:r>
          </a:p>
          <a:p>
            <a:pPr marL="624078" indent="-514350" algn="l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ru-RU" dirty="0" smtClean="0"/>
              <a:t>Физичко и здравствено васпитање</a:t>
            </a:r>
          </a:p>
          <a:p>
            <a:pPr marL="624078" indent="-514350" algn="l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ru-RU" dirty="0" smtClean="0"/>
              <a:t>Математика</a:t>
            </a:r>
          </a:p>
          <a:p>
            <a:pPr marL="624078" indent="-514350" algn="l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ru-RU" dirty="0" smtClean="0"/>
              <a:t>Историја</a:t>
            </a:r>
          </a:p>
          <a:p>
            <a:pPr marL="624078" indent="-514350" algn="l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ru-RU" dirty="0" smtClean="0"/>
              <a:t>Хемија</a:t>
            </a:r>
          </a:p>
          <a:p>
            <a:pPr marL="624078" indent="-514350" algn="l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ru-RU" dirty="0" smtClean="0"/>
              <a:t>Биологија </a:t>
            </a:r>
          </a:p>
          <a:p>
            <a:pPr marL="624078" indent="-514350" algn="l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ru-RU" dirty="0" smtClean="0"/>
              <a:t>Социологија са правима грађана</a:t>
            </a:r>
          </a:p>
          <a:p>
            <a:pPr marL="624078" indent="-514350" algn="l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ru-RU" dirty="0" smtClean="0"/>
              <a:t>...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1066800"/>
            <a:ext cx="7772400" cy="1524000"/>
          </a:xfrm>
        </p:spPr>
        <p:txBody>
          <a:bodyPr>
            <a:normAutofit/>
          </a:bodyPr>
          <a:lstStyle/>
          <a:p>
            <a:pPr algn="l"/>
            <a:r>
              <a:rPr lang="sr-Cyrl-RS" sz="3200" dirty="0" smtClean="0"/>
              <a:t>СТРУЧНИ ПРЕДМЕТИ ЕКОНОМСКИ ТЕХНИЧАР: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487168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sr-Cyrl-RS" dirty="0" smtClean="0"/>
              <a:t>ПРИНЦИПИ ЕКОНОМИЈЕ</a:t>
            </a:r>
          </a:p>
          <a:p>
            <a:pPr algn="l">
              <a:buFont typeface="Arial" pitchFamily="34" charset="0"/>
              <a:buChar char="•"/>
            </a:pPr>
            <a:r>
              <a:rPr lang="sr-Cyrl-RS" dirty="0" smtClean="0"/>
              <a:t>ПОСЛОВНА ЕКОНОМИЈА</a:t>
            </a:r>
          </a:p>
          <a:p>
            <a:pPr algn="l">
              <a:buFont typeface="Arial" pitchFamily="34" charset="0"/>
              <a:buChar char="•"/>
            </a:pPr>
            <a:r>
              <a:rPr lang="sr-Cyrl-RS" dirty="0" smtClean="0"/>
              <a:t>РАЧУНОВОДСТВО</a:t>
            </a:r>
          </a:p>
          <a:p>
            <a:pPr algn="l">
              <a:buFont typeface="Arial" pitchFamily="34" charset="0"/>
              <a:buChar char="•"/>
            </a:pPr>
            <a:r>
              <a:rPr lang="sr-Cyrl-RS" dirty="0" smtClean="0"/>
              <a:t>ПОСЛОВНА КОРЕСПОНДЕНЦИЈА И КОМУНИКАЦИЈА</a:t>
            </a:r>
          </a:p>
          <a:p>
            <a:pPr algn="l">
              <a:buFont typeface="Arial" pitchFamily="34" charset="0"/>
              <a:buChar char="•"/>
            </a:pPr>
            <a:r>
              <a:rPr lang="sr-Cyrl-RS" dirty="0" smtClean="0"/>
              <a:t>ЕКОНОМСКА ГЕОГРАФИЈА</a:t>
            </a:r>
          </a:p>
          <a:p>
            <a:pPr algn="l">
              <a:buFont typeface="Arial" pitchFamily="34" charset="0"/>
              <a:buChar char="•"/>
            </a:pPr>
            <a:r>
              <a:rPr lang="sr-Cyrl-RS" dirty="0" smtClean="0"/>
              <a:t>ПОСЛОВНИ ЕНГЛЕСКИ ЈЕЗИК</a:t>
            </a:r>
          </a:p>
          <a:p>
            <a:pPr algn="l">
              <a:buFont typeface="Arial" pitchFamily="34" charset="0"/>
              <a:buChar char="•"/>
            </a:pPr>
            <a:r>
              <a:rPr lang="sr-Cyrl-RS" dirty="0" smtClean="0"/>
              <a:t>БАНКАРСТВО </a:t>
            </a:r>
          </a:p>
          <a:p>
            <a:pPr algn="l">
              <a:buFont typeface="Arial" pitchFamily="34" charset="0"/>
              <a:buChar char="•"/>
            </a:pPr>
            <a:r>
              <a:rPr lang="sr-Cyrl-RS" dirty="0" smtClean="0"/>
              <a:t>МАРКЕТИНГ</a:t>
            </a:r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19600"/>
            <a:ext cx="8183880" cy="18288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У ОВОМ СМЕРУ НАУЧИЋЕШ </a:t>
            </a:r>
            <a:r>
              <a:rPr lang="ru-RU" sz="2800" dirty="0" smtClean="0"/>
              <a:t>МНОГО О РАДУ ПРИВРЕДНИХ ДУШТАВА, </a:t>
            </a:r>
            <a:br>
              <a:rPr lang="ru-RU" sz="2800" dirty="0" smtClean="0"/>
            </a:br>
            <a:r>
              <a:rPr lang="ru-RU" sz="2800" dirty="0" smtClean="0"/>
              <a:t>БАНАКА</a:t>
            </a:r>
            <a:r>
              <a:rPr lang="ru-RU" sz="2800" dirty="0" smtClean="0"/>
              <a:t>, </a:t>
            </a:r>
            <a:r>
              <a:rPr lang="ru-RU" sz="2800" dirty="0" smtClean="0"/>
              <a:t>ОСИГУРАВАЈУЋИХ ДРУШТАВА </a:t>
            </a:r>
            <a:endParaRPr lang="en-US" sz="2800" dirty="0"/>
          </a:p>
        </p:txBody>
      </p:sp>
      <p:pic>
        <p:nvPicPr>
          <p:cNvPr id="3" name="Picture 12" descr="https://encrypted-tbn0.gstatic.com/images?q=tbn:ANd9GcSCJYbaDpbzWpdqMQ-K1VKZ7yEr0GFnCkoWxomJxt_yxaRLFl_GH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2362200"/>
            <a:ext cx="29241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6" descr="https://encrypted-tbn0.gstatic.com/images?q=tbn:ANd9GcRbc-qW0FCJ487thNHUsvdN5O4AUhU2LciHScBctzIsjaXtv_J-u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" y="2209801"/>
            <a:ext cx="2362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https://encrypted-tbn1.gstatic.com/images?q=tbn:ANd9GcTFtC4jUdFYW9WMROQRhgDWXepYrpZsVXxvodxoOYXDXcSY0dx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4200" y="762001"/>
            <a:ext cx="2590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УЧИМО ЗАЈЕДНО-НАСТАВНИЦИ СУ ТУ ДА ТИ ПОМОГНУ</a:t>
            </a:r>
            <a:endParaRPr lang="en-US" dirty="0"/>
          </a:p>
        </p:txBody>
      </p:sp>
      <p:pic>
        <p:nvPicPr>
          <p:cNvPr id="3" name="Picture 6" descr="20170324_1300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1" y="533400"/>
            <a:ext cx="7494588" cy="44195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267</TotalTime>
  <Words>105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Aspect</vt:lpstr>
      <vt:lpstr>ЕКОНОМСКИ  ТЕХНИЧАР</vt:lpstr>
      <vt:lpstr>ЕКОНОМСКИ ТЕХНИЧАРИ ПО ЗАВРШЕТКУ ШКОЛЕ, ИЗМЕЂУ ОСТАЛОГ, МОГУ ДА РАДЕ:</vt:lpstr>
      <vt:lpstr>ЕТ</vt:lpstr>
      <vt:lpstr>Општеобразовни предмети(само прва четири уче се током све четири године школовања):</vt:lpstr>
      <vt:lpstr>СТРУЧНИ ПРЕДМЕТИ ЕКОНОМСКИ ТЕХНИЧАР:</vt:lpstr>
      <vt:lpstr>У ОВОМ СМЕРУ НАУЧИЋЕШ МНОГО О РАДУ ПРИВРЕДНИХ ДУШТАВА,  БАНАКА, ОСИГУРАВАЈУЋИХ ДРУШТАВА </vt:lpstr>
      <vt:lpstr>УЧИМО ЗАЈЕДНО-НАСТАВНИЦИ СУ ТУ ДА ТИ ПОМОГНУ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ЕКОНОМСКИ ТЕХНИЧАР</dc:title>
  <dc:creator/>
  <cp:lastModifiedBy>PEDAGOG</cp:lastModifiedBy>
  <cp:revision>29</cp:revision>
  <dcterms:created xsi:type="dcterms:W3CDTF">2006-08-16T00:00:00Z</dcterms:created>
  <dcterms:modified xsi:type="dcterms:W3CDTF">2020-05-25T10:46:48Z</dcterms:modified>
</cp:coreProperties>
</file>