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5" r:id="rId2"/>
    <p:sldId id="287" r:id="rId3"/>
    <p:sldId id="288" r:id="rId4"/>
    <p:sldId id="289" r:id="rId5"/>
    <p:sldId id="290" r:id="rId6"/>
    <p:sldId id="291" r:id="rId7"/>
    <p:sldId id="292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641B0-1AEB-4E37-8CEC-3FCA48EEB7C6}" type="doc">
      <dgm:prSet loTypeId="urn:microsoft.com/office/officeart/2005/8/layout/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82204F4-F691-402D-8714-42488D353C8E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Bilansni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FA35BD7-7EA9-46F4-8FD3-205BB246B19D}" type="parTrans" cxnId="{DBEEEB38-32FD-49F5-A43E-0E17DEF4DC38}">
      <dgm:prSet/>
      <dgm:spPr/>
      <dgm:t>
        <a:bodyPr/>
        <a:lstStyle/>
        <a:p>
          <a:endParaRPr lang="en-US"/>
        </a:p>
      </dgm:t>
    </dgm:pt>
    <dgm:pt modelId="{47D9B2A3-0ACA-4889-940A-7E154D32F69B}" type="sibTrans" cxnId="{DBEEEB38-32FD-49F5-A43E-0E17DEF4DC38}">
      <dgm:prSet/>
      <dgm:spPr/>
      <dgm:t>
        <a:bodyPr/>
        <a:lstStyle/>
        <a:p>
          <a:endParaRPr lang="en-US"/>
        </a:p>
      </dgm:t>
    </dgm:pt>
    <dgm:pt modelId="{ADD28A50-8269-40E0-97A7-9F3055C6AFBA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Funkcionalni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11FE63F-E970-484F-B81F-89DBBA4E5EC8}" type="parTrans" cxnId="{3F46928D-E719-41B1-A10D-B4DDB6A970F1}">
      <dgm:prSet/>
      <dgm:spPr/>
      <dgm:t>
        <a:bodyPr/>
        <a:lstStyle/>
        <a:p>
          <a:endParaRPr lang="en-US"/>
        </a:p>
      </dgm:t>
    </dgm:pt>
    <dgm:pt modelId="{50D14BD9-2AFE-49A3-A936-BF92FEC449F8}" type="sibTrans" cxnId="{3F46928D-E719-41B1-A10D-B4DDB6A970F1}">
      <dgm:prSet/>
      <dgm:spPr/>
      <dgm:t>
        <a:bodyPr/>
        <a:lstStyle/>
        <a:p>
          <a:endParaRPr lang="en-US"/>
        </a:p>
      </dgm:t>
    </dgm:pt>
    <dgm:pt modelId="{1C07A10D-84AF-4496-AE86-59512A81A880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Vremenski (ročnost)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952B8F6-32CE-4A3D-8258-9780AF2A0D64}" type="parTrans" cxnId="{D0EAB1BE-941B-4B3D-894E-488289B22200}">
      <dgm:prSet/>
      <dgm:spPr/>
      <dgm:t>
        <a:bodyPr/>
        <a:lstStyle/>
        <a:p>
          <a:endParaRPr lang="en-US"/>
        </a:p>
      </dgm:t>
    </dgm:pt>
    <dgm:pt modelId="{5565C5C1-D0E1-48D6-A1C5-BD924F3936D8}" type="sibTrans" cxnId="{D0EAB1BE-941B-4B3D-894E-488289B22200}">
      <dgm:prSet/>
      <dgm:spPr/>
      <dgm:t>
        <a:bodyPr/>
        <a:lstStyle/>
        <a:p>
          <a:endParaRPr lang="en-US"/>
        </a:p>
      </dgm:t>
    </dgm:pt>
    <dgm:pt modelId="{B9D8BE81-012E-4AA6-9887-18363A61A998}" type="pres">
      <dgm:prSet presAssocID="{1DF641B0-1AEB-4E37-8CEC-3FCA48EEB7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E35FB1-8F96-4A6F-BA7B-E2D4C71062CA}" type="pres">
      <dgm:prSet presAssocID="{C82204F4-F691-402D-8714-42488D353C8E}" presName="parentLin" presStyleCnt="0"/>
      <dgm:spPr/>
    </dgm:pt>
    <dgm:pt modelId="{FF5E8EA5-C80A-4698-BB8C-2E03F02ABC15}" type="pres">
      <dgm:prSet presAssocID="{C82204F4-F691-402D-8714-42488D353C8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332667-A06F-4BF1-8D1A-E93BA791CB3C}" type="pres">
      <dgm:prSet presAssocID="{C82204F4-F691-402D-8714-42488D353C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FB365-E015-4E8A-A255-8063A7F38EE2}" type="pres">
      <dgm:prSet presAssocID="{C82204F4-F691-402D-8714-42488D353C8E}" presName="negativeSpace" presStyleCnt="0"/>
      <dgm:spPr/>
    </dgm:pt>
    <dgm:pt modelId="{FA79D7C6-277C-450F-864D-D7FCCC765201}" type="pres">
      <dgm:prSet presAssocID="{C82204F4-F691-402D-8714-42488D353C8E}" presName="childText" presStyleLbl="conFgAcc1" presStyleIdx="0" presStyleCnt="3">
        <dgm:presLayoutVars>
          <dgm:bulletEnabled val="1"/>
        </dgm:presLayoutVars>
      </dgm:prSet>
      <dgm:spPr/>
    </dgm:pt>
    <dgm:pt modelId="{75B1015C-E00C-4A70-AA3E-B2372D47B6F0}" type="pres">
      <dgm:prSet presAssocID="{47D9B2A3-0ACA-4889-940A-7E154D32F69B}" presName="spaceBetweenRectangles" presStyleCnt="0"/>
      <dgm:spPr/>
    </dgm:pt>
    <dgm:pt modelId="{B840FAF8-9F80-4F6A-8A90-44657E4455E2}" type="pres">
      <dgm:prSet presAssocID="{ADD28A50-8269-40E0-97A7-9F3055C6AFBA}" presName="parentLin" presStyleCnt="0"/>
      <dgm:spPr/>
    </dgm:pt>
    <dgm:pt modelId="{A2E5C572-7E3F-4658-AD1D-C07F28465D21}" type="pres">
      <dgm:prSet presAssocID="{ADD28A50-8269-40E0-97A7-9F3055C6AFB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D5C918C-A8B5-4181-A46F-CFDBC9A2489B}" type="pres">
      <dgm:prSet presAssocID="{ADD28A50-8269-40E0-97A7-9F3055C6AF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3BFCD-4214-4325-A746-BA81CB97A91D}" type="pres">
      <dgm:prSet presAssocID="{ADD28A50-8269-40E0-97A7-9F3055C6AFBA}" presName="negativeSpace" presStyleCnt="0"/>
      <dgm:spPr/>
    </dgm:pt>
    <dgm:pt modelId="{B6E6E5FC-46DE-4F23-97F9-D12640823923}" type="pres">
      <dgm:prSet presAssocID="{ADD28A50-8269-40E0-97A7-9F3055C6AFBA}" presName="childText" presStyleLbl="conFgAcc1" presStyleIdx="1" presStyleCnt="3">
        <dgm:presLayoutVars>
          <dgm:bulletEnabled val="1"/>
        </dgm:presLayoutVars>
      </dgm:prSet>
      <dgm:spPr/>
    </dgm:pt>
    <dgm:pt modelId="{D5A63A4B-0267-42C7-8615-4484D2B988D5}" type="pres">
      <dgm:prSet presAssocID="{50D14BD9-2AFE-49A3-A936-BF92FEC449F8}" presName="spaceBetweenRectangles" presStyleCnt="0"/>
      <dgm:spPr/>
    </dgm:pt>
    <dgm:pt modelId="{83D4F2EB-8B21-4C01-A5EC-99510A12CF70}" type="pres">
      <dgm:prSet presAssocID="{1C07A10D-84AF-4496-AE86-59512A81A880}" presName="parentLin" presStyleCnt="0"/>
      <dgm:spPr/>
    </dgm:pt>
    <dgm:pt modelId="{91CF59BE-6DF0-4B2E-99F7-B8EC2F6FA749}" type="pres">
      <dgm:prSet presAssocID="{1C07A10D-84AF-4496-AE86-59512A81A88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5B5C72-462B-4D41-8CA8-0AB7CF3F0657}" type="pres">
      <dgm:prSet presAssocID="{1C07A10D-84AF-4496-AE86-59512A81A8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3E236-03C8-409B-8FBE-60E50FA1AD69}" type="pres">
      <dgm:prSet presAssocID="{1C07A10D-84AF-4496-AE86-59512A81A880}" presName="negativeSpace" presStyleCnt="0"/>
      <dgm:spPr/>
    </dgm:pt>
    <dgm:pt modelId="{0C33A661-1456-4CC2-978F-54B548590346}" type="pres">
      <dgm:prSet presAssocID="{1C07A10D-84AF-4496-AE86-59512A81A8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10694B-AA6B-4271-903F-9E7CACC81AE3}" type="presOf" srcId="{1DF641B0-1AEB-4E37-8CEC-3FCA48EEB7C6}" destId="{B9D8BE81-012E-4AA6-9887-18363A61A998}" srcOrd="0" destOrd="0" presId="urn:microsoft.com/office/officeart/2005/8/layout/list1"/>
    <dgm:cxn modelId="{D0EAB1BE-941B-4B3D-894E-488289B22200}" srcId="{1DF641B0-1AEB-4E37-8CEC-3FCA48EEB7C6}" destId="{1C07A10D-84AF-4496-AE86-59512A81A880}" srcOrd="2" destOrd="0" parTransId="{8952B8F6-32CE-4A3D-8258-9780AF2A0D64}" sibTransId="{5565C5C1-D0E1-48D6-A1C5-BD924F3936D8}"/>
    <dgm:cxn modelId="{3F46928D-E719-41B1-A10D-B4DDB6A970F1}" srcId="{1DF641B0-1AEB-4E37-8CEC-3FCA48EEB7C6}" destId="{ADD28A50-8269-40E0-97A7-9F3055C6AFBA}" srcOrd="1" destOrd="0" parTransId="{411FE63F-E970-484F-B81F-89DBBA4E5EC8}" sibTransId="{50D14BD9-2AFE-49A3-A936-BF92FEC449F8}"/>
    <dgm:cxn modelId="{B964C13B-008F-4E7B-B979-774ECACCD4A9}" type="presOf" srcId="{1C07A10D-84AF-4496-AE86-59512A81A880}" destId="{C45B5C72-462B-4D41-8CA8-0AB7CF3F0657}" srcOrd="1" destOrd="0" presId="urn:microsoft.com/office/officeart/2005/8/layout/list1"/>
    <dgm:cxn modelId="{0147D19B-29F9-4C4B-A2BA-E0D41D69FABF}" type="presOf" srcId="{ADD28A50-8269-40E0-97A7-9F3055C6AFBA}" destId="{2D5C918C-A8B5-4181-A46F-CFDBC9A2489B}" srcOrd="1" destOrd="0" presId="urn:microsoft.com/office/officeart/2005/8/layout/list1"/>
    <dgm:cxn modelId="{6DBBE5DD-300A-471B-86F5-543A96ABE749}" type="presOf" srcId="{ADD28A50-8269-40E0-97A7-9F3055C6AFBA}" destId="{A2E5C572-7E3F-4658-AD1D-C07F28465D21}" srcOrd="0" destOrd="0" presId="urn:microsoft.com/office/officeart/2005/8/layout/list1"/>
    <dgm:cxn modelId="{CB96FEB8-F65E-49AD-8CC1-A5979FF6A5E0}" type="presOf" srcId="{C82204F4-F691-402D-8714-42488D353C8E}" destId="{FF5E8EA5-C80A-4698-BB8C-2E03F02ABC15}" srcOrd="0" destOrd="0" presId="urn:microsoft.com/office/officeart/2005/8/layout/list1"/>
    <dgm:cxn modelId="{DDA146DA-526A-41FE-A53F-0D04865D4F3E}" type="presOf" srcId="{1C07A10D-84AF-4496-AE86-59512A81A880}" destId="{91CF59BE-6DF0-4B2E-99F7-B8EC2F6FA749}" srcOrd="0" destOrd="0" presId="urn:microsoft.com/office/officeart/2005/8/layout/list1"/>
    <dgm:cxn modelId="{DBEEEB38-32FD-49F5-A43E-0E17DEF4DC38}" srcId="{1DF641B0-1AEB-4E37-8CEC-3FCA48EEB7C6}" destId="{C82204F4-F691-402D-8714-42488D353C8E}" srcOrd="0" destOrd="0" parTransId="{7FA35BD7-7EA9-46F4-8FD3-205BB246B19D}" sibTransId="{47D9B2A3-0ACA-4889-940A-7E154D32F69B}"/>
    <dgm:cxn modelId="{B79DAC0B-20BE-4886-8C4C-13962DED3695}" type="presOf" srcId="{C82204F4-F691-402D-8714-42488D353C8E}" destId="{03332667-A06F-4BF1-8D1A-E93BA791CB3C}" srcOrd="1" destOrd="0" presId="urn:microsoft.com/office/officeart/2005/8/layout/list1"/>
    <dgm:cxn modelId="{FC2F3EFF-467B-437D-8526-CEC36562646B}" type="presParOf" srcId="{B9D8BE81-012E-4AA6-9887-18363A61A998}" destId="{68E35FB1-8F96-4A6F-BA7B-E2D4C71062CA}" srcOrd="0" destOrd="0" presId="urn:microsoft.com/office/officeart/2005/8/layout/list1"/>
    <dgm:cxn modelId="{90E71EF8-CF93-4DDE-97F6-CFF9B175397F}" type="presParOf" srcId="{68E35FB1-8F96-4A6F-BA7B-E2D4C71062CA}" destId="{FF5E8EA5-C80A-4698-BB8C-2E03F02ABC15}" srcOrd="0" destOrd="0" presId="urn:microsoft.com/office/officeart/2005/8/layout/list1"/>
    <dgm:cxn modelId="{62EF1A84-8EB3-4377-919E-0DED0590B818}" type="presParOf" srcId="{68E35FB1-8F96-4A6F-BA7B-E2D4C71062CA}" destId="{03332667-A06F-4BF1-8D1A-E93BA791CB3C}" srcOrd="1" destOrd="0" presId="urn:microsoft.com/office/officeart/2005/8/layout/list1"/>
    <dgm:cxn modelId="{252BAC87-C25D-4B74-841C-D64EC3E68790}" type="presParOf" srcId="{B9D8BE81-012E-4AA6-9887-18363A61A998}" destId="{099FB365-E015-4E8A-A255-8063A7F38EE2}" srcOrd="1" destOrd="0" presId="urn:microsoft.com/office/officeart/2005/8/layout/list1"/>
    <dgm:cxn modelId="{DB5524BC-0DB0-4D17-AA54-ACB3799CD599}" type="presParOf" srcId="{B9D8BE81-012E-4AA6-9887-18363A61A998}" destId="{FA79D7C6-277C-450F-864D-D7FCCC765201}" srcOrd="2" destOrd="0" presId="urn:microsoft.com/office/officeart/2005/8/layout/list1"/>
    <dgm:cxn modelId="{01FE2B97-838A-4CFD-A5BE-B47EC4E06007}" type="presParOf" srcId="{B9D8BE81-012E-4AA6-9887-18363A61A998}" destId="{75B1015C-E00C-4A70-AA3E-B2372D47B6F0}" srcOrd="3" destOrd="0" presId="urn:microsoft.com/office/officeart/2005/8/layout/list1"/>
    <dgm:cxn modelId="{FDD6BD68-19BA-49E2-A794-6DEA63452510}" type="presParOf" srcId="{B9D8BE81-012E-4AA6-9887-18363A61A998}" destId="{B840FAF8-9F80-4F6A-8A90-44657E4455E2}" srcOrd="4" destOrd="0" presId="urn:microsoft.com/office/officeart/2005/8/layout/list1"/>
    <dgm:cxn modelId="{91D74A07-F7EA-476F-B36E-E69B3E22625D}" type="presParOf" srcId="{B840FAF8-9F80-4F6A-8A90-44657E4455E2}" destId="{A2E5C572-7E3F-4658-AD1D-C07F28465D21}" srcOrd="0" destOrd="0" presId="urn:microsoft.com/office/officeart/2005/8/layout/list1"/>
    <dgm:cxn modelId="{9B4A559C-3DA9-4CFD-AD29-03BEAB23E468}" type="presParOf" srcId="{B840FAF8-9F80-4F6A-8A90-44657E4455E2}" destId="{2D5C918C-A8B5-4181-A46F-CFDBC9A2489B}" srcOrd="1" destOrd="0" presId="urn:microsoft.com/office/officeart/2005/8/layout/list1"/>
    <dgm:cxn modelId="{0A0F780E-3CC7-4374-8925-06CB651CF0F0}" type="presParOf" srcId="{B9D8BE81-012E-4AA6-9887-18363A61A998}" destId="{C563BFCD-4214-4325-A746-BA81CB97A91D}" srcOrd="5" destOrd="0" presId="urn:microsoft.com/office/officeart/2005/8/layout/list1"/>
    <dgm:cxn modelId="{3F93A9EC-73DF-4CBD-8B1B-39E9E7732B5B}" type="presParOf" srcId="{B9D8BE81-012E-4AA6-9887-18363A61A998}" destId="{B6E6E5FC-46DE-4F23-97F9-D12640823923}" srcOrd="6" destOrd="0" presId="urn:microsoft.com/office/officeart/2005/8/layout/list1"/>
    <dgm:cxn modelId="{3E3AACF5-3053-463D-8557-A8C9C2D66610}" type="presParOf" srcId="{B9D8BE81-012E-4AA6-9887-18363A61A998}" destId="{D5A63A4B-0267-42C7-8615-4484D2B988D5}" srcOrd="7" destOrd="0" presId="urn:microsoft.com/office/officeart/2005/8/layout/list1"/>
    <dgm:cxn modelId="{F25965DD-4ACF-4667-9B7A-4E5D644042BB}" type="presParOf" srcId="{B9D8BE81-012E-4AA6-9887-18363A61A998}" destId="{83D4F2EB-8B21-4C01-A5EC-99510A12CF70}" srcOrd="8" destOrd="0" presId="urn:microsoft.com/office/officeart/2005/8/layout/list1"/>
    <dgm:cxn modelId="{D7F58656-1F0F-497D-BB87-7DAF2B33CF98}" type="presParOf" srcId="{83D4F2EB-8B21-4C01-A5EC-99510A12CF70}" destId="{91CF59BE-6DF0-4B2E-99F7-B8EC2F6FA749}" srcOrd="0" destOrd="0" presId="urn:microsoft.com/office/officeart/2005/8/layout/list1"/>
    <dgm:cxn modelId="{C8A9813C-01C0-4895-9CE5-2BC154E64C27}" type="presParOf" srcId="{83D4F2EB-8B21-4C01-A5EC-99510A12CF70}" destId="{C45B5C72-462B-4D41-8CA8-0AB7CF3F0657}" srcOrd="1" destOrd="0" presId="urn:microsoft.com/office/officeart/2005/8/layout/list1"/>
    <dgm:cxn modelId="{164A4B6C-71ED-47B1-98A6-B82E8D0907B7}" type="presParOf" srcId="{B9D8BE81-012E-4AA6-9887-18363A61A998}" destId="{47C3E236-03C8-409B-8FBE-60E50FA1AD69}" srcOrd="9" destOrd="0" presId="urn:microsoft.com/office/officeart/2005/8/layout/list1"/>
    <dgm:cxn modelId="{529E214F-DC9A-4B35-B032-99EBEC5DB6BB}" type="presParOf" srcId="{B9D8BE81-012E-4AA6-9887-18363A61A998}" destId="{0C33A661-1456-4CC2-978F-54B5485903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79DC4-2029-4BE8-9545-86917E46DD60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787219A-D1A5-4223-9EB2-4C2723F8EA3F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Pasivni poslovi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C03C3FF-70B1-4472-8C18-E0E78B7FAC81}" type="parTrans" cxnId="{517AD078-FFE1-425F-B051-780C15EC317E}">
      <dgm:prSet/>
      <dgm:spPr/>
      <dgm:t>
        <a:bodyPr/>
        <a:lstStyle/>
        <a:p>
          <a:endParaRPr lang="en-US"/>
        </a:p>
      </dgm:t>
    </dgm:pt>
    <dgm:pt modelId="{4B94F014-EC75-40B2-A8AE-76ADBFA03382}" type="sibTrans" cxnId="{517AD078-FFE1-425F-B051-780C15EC317E}">
      <dgm:prSet/>
      <dgm:spPr/>
      <dgm:t>
        <a:bodyPr/>
        <a:lstStyle/>
        <a:p>
          <a:endParaRPr lang="en-US"/>
        </a:p>
      </dgm:t>
    </dgm:pt>
    <dgm:pt modelId="{C41915AB-12E7-4FF1-8339-BB8AEE8846B7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Aktivni poslovi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ADF4DDF-3D3C-4FB2-A31D-8F8E9A9224E3}" type="parTrans" cxnId="{38A35655-DCEC-4360-AD81-DC45B7618745}">
      <dgm:prSet/>
      <dgm:spPr/>
      <dgm:t>
        <a:bodyPr/>
        <a:lstStyle/>
        <a:p>
          <a:endParaRPr lang="en-US"/>
        </a:p>
      </dgm:t>
    </dgm:pt>
    <dgm:pt modelId="{800A369D-33CD-4E4C-ABE8-D0AD4FAC5744}" type="sibTrans" cxnId="{38A35655-DCEC-4360-AD81-DC45B7618745}">
      <dgm:prSet/>
      <dgm:spPr/>
      <dgm:t>
        <a:bodyPr/>
        <a:lstStyle/>
        <a:p>
          <a:endParaRPr lang="en-US"/>
        </a:p>
      </dgm:t>
    </dgm:pt>
    <dgm:pt modelId="{0B6822BC-7CDB-4F08-8F6A-23FD1BC49931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Neutralni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9635881-D2EC-409C-92C6-7D0607C8189D}" type="parTrans" cxnId="{D7578A54-128B-4656-BB55-E829E33B85D8}">
      <dgm:prSet/>
      <dgm:spPr/>
      <dgm:t>
        <a:bodyPr/>
        <a:lstStyle/>
        <a:p>
          <a:endParaRPr lang="en-US"/>
        </a:p>
      </dgm:t>
    </dgm:pt>
    <dgm:pt modelId="{26156A53-A902-4BA4-8665-B3D714851853}" type="sibTrans" cxnId="{D7578A54-128B-4656-BB55-E829E33B85D8}">
      <dgm:prSet/>
      <dgm:spPr/>
      <dgm:t>
        <a:bodyPr/>
        <a:lstStyle/>
        <a:p>
          <a:endParaRPr lang="en-US"/>
        </a:p>
      </dgm:t>
    </dgm:pt>
    <dgm:pt modelId="{8B222B13-63F5-4C2A-8FD0-7E2F7949E458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prikuplja novčana sredstva da bi mogla da posluje i plaća pasivnu kamatu.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1181764-0B25-4F10-88FC-42AFA758A6C0}" type="parTrans" cxnId="{8790094B-EEDB-4CB2-82FB-636C4D08F7BC}">
      <dgm:prSet/>
      <dgm:spPr/>
      <dgm:t>
        <a:bodyPr/>
        <a:lstStyle/>
        <a:p>
          <a:endParaRPr lang="en-US"/>
        </a:p>
      </dgm:t>
    </dgm:pt>
    <dgm:pt modelId="{CADA8BE8-44E8-423E-AE03-BC3454AAB74F}" type="sibTrans" cxnId="{8790094B-EEDB-4CB2-82FB-636C4D08F7BC}">
      <dgm:prSet/>
      <dgm:spPr/>
      <dgm:t>
        <a:bodyPr/>
        <a:lstStyle/>
        <a:p>
          <a:endParaRPr lang="en-US"/>
        </a:p>
      </dgm:t>
    </dgm:pt>
    <dgm:pt modelId="{CA2A9992-6F65-4A38-A1F8-662CD6F8F2A2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plasira svoja novčana sredstva i naplaćuje aktivnu kamatu.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04C77B2-8484-4C72-86D3-2ABCE4D279D0}" type="parTrans" cxnId="{2654FEE4-D384-45B3-93BD-070164045196}">
      <dgm:prSet/>
      <dgm:spPr/>
      <dgm:t>
        <a:bodyPr/>
        <a:lstStyle/>
        <a:p>
          <a:endParaRPr lang="en-US"/>
        </a:p>
      </dgm:t>
    </dgm:pt>
    <dgm:pt modelId="{E8DD6228-86D0-481E-84FB-E331465DE52A}" type="sibTrans" cxnId="{2654FEE4-D384-45B3-93BD-070164045196}">
      <dgm:prSet/>
      <dgm:spPr/>
      <dgm:t>
        <a:bodyPr/>
        <a:lstStyle/>
        <a:p>
          <a:endParaRPr lang="en-US"/>
        </a:p>
      </dgm:t>
    </dgm:pt>
    <dgm:pt modelId="{29530C32-C41E-4EF3-A39D-CD111545418C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uslužni poslovi u kojima se banka ne pojavljuje ni u ulozi dužnika ni u ulozi poverioca, već za svoje usluge trećim licima naplaćuje provizuju.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86D08BB-EB05-4B2D-9BF2-801E6A0DAE31}" type="parTrans" cxnId="{F73B2881-EE93-435B-9019-138F33A3420B}">
      <dgm:prSet/>
      <dgm:spPr/>
      <dgm:t>
        <a:bodyPr/>
        <a:lstStyle/>
        <a:p>
          <a:endParaRPr lang="en-US"/>
        </a:p>
      </dgm:t>
    </dgm:pt>
    <dgm:pt modelId="{B575F636-E6BA-4A07-B137-09FA9DD1FBC3}" type="sibTrans" cxnId="{F73B2881-EE93-435B-9019-138F33A3420B}">
      <dgm:prSet/>
      <dgm:spPr/>
      <dgm:t>
        <a:bodyPr/>
        <a:lstStyle/>
        <a:p>
          <a:endParaRPr lang="en-US"/>
        </a:p>
      </dgm:t>
    </dgm:pt>
    <dgm:pt modelId="{8144A763-D799-4AFA-831A-DAEFCCDF5678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</a:t>
          </a:r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anka se pojavljuje u ulozi dužnika. 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33AF722-B443-48AB-A3A6-0FC1EFDE5E23}" type="parTrans" cxnId="{8FC5BFA3-6214-431A-A842-9913CC35649A}">
      <dgm:prSet/>
      <dgm:spPr/>
      <dgm:t>
        <a:bodyPr/>
        <a:lstStyle/>
        <a:p>
          <a:endParaRPr lang="en-US"/>
        </a:p>
      </dgm:t>
    </dgm:pt>
    <dgm:pt modelId="{6316EA28-CCC3-4E57-8A15-646084907AC8}" type="sibTrans" cxnId="{8FC5BFA3-6214-431A-A842-9913CC35649A}">
      <dgm:prSet/>
      <dgm:spPr/>
      <dgm:t>
        <a:bodyPr/>
        <a:lstStyle/>
        <a:p>
          <a:endParaRPr lang="en-US"/>
        </a:p>
      </dgm:t>
    </dgm:pt>
    <dgm:pt modelId="{7F499196-B3F9-45E2-8588-A4352FB12919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se pojavljuje u ulozi poverioca, a klijent u ulozi dužnika. 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D1F3316-89AE-4782-972A-7D1100193706}" type="parTrans" cxnId="{D5E77B32-713E-4B3A-854F-47CEEDA36811}">
      <dgm:prSet/>
      <dgm:spPr/>
      <dgm:t>
        <a:bodyPr/>
        <a:lstStyle/>
        <a:p>
          <a:endParaRPr lang="en-US"/>
        </a:p>
      </dgm:t>
    </dgm:pt>
    <dgm:pt modelId="{046DC68F-0EEF-4C95-A1CF-532F97BC4073}" type="sibTrans" cxnId="{D5E77B32-713E-4B3A-854F-47CEEDA36811}">
      <dgm:prSet/>
      <dgm:spPr/>
      <dgm:t>
        <a:bodyPr/>
        <a:lstStyle/>
        <a:p>
          <a:endParaRPr lang="en-US"/>
        </a:p>
      </dgm:t>
    </dgm:pt>
    <dgm:pt modelId="{16C7EE1A-E8C3-40C6-84E9-2E38B49C3EE8}" type="pres">
      <dgm:prSet presAssocID="{C2C79DC4-2029-4BE8-9545-86917E46DD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76439-EA58-4B81-BC29-B7AF087BFA2D}" type="pres">
      <dgm:prSet presAssocID="{9787219A-D1A5-4223-9EB2-4C2723F8EA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E1CCA-E98C-4A10-AE06-4A55A5C0A88A}" type="pres">
      <dgm:prSet presAssocID="{9787219A-D1A5-4223-9EB2-4C2723F8EA3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FFCC0-C248-4147-A1A3-C6D76EEFA736}" type="pres">
      <dgm:prSet presAssocID="{C41915AB-12E7-4FF1-8339-BB8AEE8846B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547FC-1357-4CF3-8B23-601643409869}" type="pres">
      <dgm:prSet presAssocID="{C41915AB-12E7-4FF1-8339-BB8AEE8846B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6A481-822F-4822-B148-DE8271668AC1}" type="pres">
      <dgm:prSet presAssocID="{0B6822BC-7CDB-4F08-8F6A-23FD1BC499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433AE-C348-4879-B465-E603CC1B24A6}" type="pres">
      <dgm:prSet presAssocID="{0B6822BC-7CDB-4F08-8F6A-23FD1BC4993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98A0C5-6521-4CE7-8D72-AA43850C146F}" type="presOf" srcId="{C2C79DC4-2029-4BE8-9545-86917E46DD60}" destId="{16C7EE1A-E8C3-40C6-84E9-2E38B49C3EE8}" srcOrd="0" destOrd="0" presId="urn:microsoft.com/office/officeart/2005/8/layout/vList2"/>
    <dgm:cxn modelId="{17048AE8-40FC-4B8C-891E-EAFC0654C159}" type="presOf" srcId="{C41915AB-12E7-4FF1-8339-BB8AEE8846B7}" destId="{0EAFFCC0-C248-4147-A1A3-C6D76EEFA736}" srcOrd="0" destOrd="0" presId="urn:microsoft.com/office/officeart/2005/8/layout/vList2"/>
    <dgm:cxn modelId="{F2289CA1-E8BD-45C7-B150-5BC5CC3F0D0E}" type="presOf" srcId="{8B222B13-63F5-4C2A-8FD0-7E2F7949E458}" destId="{70BE1CCA-E98C-4A10-AE06-4A55A5C0A88A}" srcOrd="0" destOrd="0" presId="urn:microsoft.com/office/officeart/2005/8/layout/vList2"/>
    <dgm:cxn modelId="{2654FEE4-D384-45B3-93BD-070164045196}" srcId="{C41915AB-12E7-4FF1-8339-BB8AEE8846B7}" destId="{CA2A9992-6F65-4A38-A1F8-662CD6F8F2A2}" srcOrd="0" destOrd="0" parTransId="{A04C77B2-8484-4C72-86D3-2ABCE4D279D0}" sibTransId="{E8DD6228-86D0-481E-84FB-E331465DE52A}"/>
    <dgm:cxn modelId="{E85FB5D9-2AEB-45DA-B515-73A65955EC11}" type="presOf" srcId="{8144A763-D799-4AFA-831A-DAEFCCDF5678}" destId="{70BE1CCA-E98C-4A10-AE06-4A55A5C0A88A}" srcOrd="0" destOrd="1" presId="urn:microsoft.com/office/officeart/2005/8/layout/vList2"/>
    <dgm:cxn modelId="{D5E77B32-713E-4B3A-854F-47CEEDA36811}" srcId="{C41915AB-12E7-4FF1-8339-BB8AEE8846B7}" destId="{7F499196-B3F9-45E2-8588-A4352FB12919}" srcOrd="1" destOrd="0" parTransId="{CD1F3316-89AE-4782-972A-7D1100193706}" sibTransId="{046DC68F-0EEF-4C95-A1CF-532F97BC4073}"/>
    <dgm:cxn modelId="{426A141D-44D3-4099-9BB9-083160B8629D}" type="presOf" srcId="{CA2A9992-6F65-4A38-A1F8-662CD6F8F2A2}" destId="{C61547FC-1357-4CF3-8B23-601643409869}" srcOrd="0" destOrd="0" presId="urn:microsoft.com/office/officeart/2005/8/layout/vList2"/>
    <dgm:cxn modelId="{517AD078-FFE1-425F-B051-780C15EC317E}" srcId="{C2C79DC4-2029-4BE8-9545-86917E46DD60}" destId="{9787219A-D1A5-4223-9EB2-4C2723F8EA3F}" srcOrd="0" destOrd="0" parTransId="{8C03C3FF-70B1-4472-8C18-E0E78B7FAC81}" sibTransId="{4B94F014-EC75-40B2-A8AE-76ADBFA03382}"/>
    <dgm:cxn modelId="{EACF1069-1C4B-44C5-9F00-F263FEE8C2D0}" type="presOf" srcId="{29530C32-C41E-4EF3-A39D-CD111545418C}" destId="{E60433AE-C348-4879-B465-E603CC1B24A6}" srcOrd="0" destOrd="0" presId="urn:microsoft.com/office/officeart/2005/8/layout/vList2"/>
    <dgm:cxn modelId="{099C7C96-4A87-4962-B1A7-E1B4615CA454}" type="presOf" srcId="{0B6822BC-7CDB-4F08-8F6A-23FD1BC49931}" destId="{61C6A481-822F-4822-B148-DE8271668AC1}" srcOrd="0" destOrd="0" presId="urn:microsoft.com/office/officeart/2005/8/layout/vList2"/>
    <dgm:cxn modelId="{8790094B-EEDB-4CB2-82FB-636C4D08F7BC}" srcId="{9787219A-D1A5-4223-9EB2-4C2723F8EA3F}" destId="{8B222B13-63F5-4C2A-8FD0-7E2F7949E458}" srcOrd="0" destOrd="0" parTransId="{61181764-0B25-4F10-88FC-42AFA758A6C0}" sibTransId="{CADA8BE8-44E8-423E-AE03-BC3454AAB74F}"/>
    <dgm:cxn modelId="{8FC5BFA3-6214-431A-A842-9913CC35649A}" srcId="{9787219A-D1A5-4223-9EB2-4C2723F8EA3F}" destId="{8144A763-D799-4AFA-831A-DAEFCCDF5678}" srcOrd="1" destOrd="0" parTransId="{433AF722-B443-48AB-A3A6-0FC1EFDE5E23}" sibTransId="{6316EA28-CCC3-4E57-8A15-646084907AC8}"/>
    <dgm:cxn modelId="{D7578A54-128B-4656-BB55-E829E33B85D8}" srcId="{C2C79DC4-2029-4BE8-9545-86917E46DD60}" destId="{0B6822BC-7CDB-4F08-8F6A-23FD1BC49931}" srcOrd="2" destOrd="0" parTransId="{59635881-D2EC-409C-92C6-7D0607C8189D}" sibTransId="{26156A53-A902-4BA4-8665-B3D714851853}"/>
    <dgm:cxn modelId="{F73B2881-EE93-435B-9019-138F33A3420B}" srcId="{0B6822BC-7CDB-4F08-8F6A-23FD1BC49931}" destId="{29530C32-C41E-4EF3-A39D-CD111545418C}" srcOrd="0" destOrd="0" parTransId="{686D08BB-EB05-4B2D-9BF2-801E6A0DAE31}" sibTransId="{B575F636-E6BA-4A07-B137-09FA9DD1FBC3}"/>
    <dgm:cxn modelId="{F227590A-7F93-4F70-9406-DE4DF65992CD}" type="presOf" srcId="{9787219A-D1A5-4223-9EB2-4C2723F8EA3F}" destId="{CDA76439-EA58-4B81-BC29-B7AF087BFA2D}" srcOrd="0" destOrd="0" presId="urn:microsoft.com/office/officeart/2005/8/layout/vList2"/>
    <dgm:cxn modelId="{38A35655-DCEC-4360-AD81-DC45B7618745}" srcId="{C2C79DC4-2029-4BE8-9545-86917E46DD60}" destId="{C41915AB-12E7-4FF1-8339-BB8AEE8846B7}" srcOrd="1" destOrd="0" parTransId="{6ADF4DDF-3D3C-4FB2-A31D-8F8E9A9224E3}" sibTransId="{800A369D-33CD-4E4C-ABE8-D0AD4FAC5744}"/>
    <dgm:cxn modelId="{6DF78C43-2290-40D4-8595-47F3DBB103A0}" type="presOf" srcId="{7F499196-B3F9-45E2-8588-A4352FB12919}" destId="{C61547FC-1357-4CF3-8B23-601643409869}" srcOrd="0" destOrd="1" presId="urn:microsoft.com/office/officeart/2005/8/layout/vList2"/>
    <dgm:cxn modelId="{41DAE6A0-D27B-4472-8591-A92432A48706}" type="presParOf" srcId="{16C7EE1A-E8C3-40C6-84E9-2E38B49C3EE8}" destId="{CDA76439-EA58-4B81-BC29-B7AF087BFA2D}" srcOrd="0" destOrd="0" presId="urn:microsoft.com/office/officeart/2005/8/layout/vList2"/>
    <dgm:cxn modelId="{B98DFABC-AF74-491A-8DB7-DABFFE40A48D}" type="presParOf" srcId="{16C7EE1A-E8C3-40C6-84E9-2E38B49C3EE8}" destId="{70BE1CCA-E98C-4A10-AE06-4A55A5C0A88A}" srcOrd="1" destOrd="0" presId="urn:microsoft.com/office/officeart/2005/8/layout/vList2"/>
    <dgm:cxn modelId="{F1F6B9F1-D7B6-4CF7-BEDF-820F9E4D4B5D}" type="presParOf" srcId="{16C7EE1A-E8C3-40C6-84E9-2E38B49C3EE8}" destId="{0EAFFCC0-C248-4147-A1A3-C6D76EEFA736}" srcOrd="2" destOrd="0" presId="urn:microsoft.com/office/officeart/2005/8/layout/vList2"/>
    <dgm:cxn modelId="{91E3E1F0-C662-46BC-B2E7-537778B25FE1}" type="presParOf" srcId="{16C7EE1A-E8C3-40C6-84E9-2E38B49C3EE8}" destId="{C61547FC-1357-4CF3-8B23-601643409869}" srcOrd="3" destOrd="0" presId="urn:microsoft.com/office/officeart/2005/8/layout/vList2"/>
    <dgm:cxn modelId="{E884BF74-2EDC-43A9-BCCF-1656D0716158}" type="presParOf" srcId="{16C7EE1A-E8C3-40C6-84E9-2E38B49C3EE8}" destId="{61C6A481-822F-4822-B148-DE8271668AC1}" srcOrd="4" destOrd="0" presId="urn:microsoft.com/office/officeart/2005/8/layout/vList2"/>
    <dgm:cxn modelId="{6C99EC05-C36F-411C-879D-0A70DFA595E8}" type="presParOf" srcId="{16C7EE1A-E8C3-40C6-84E9-2E38B49C3EE8}" destId="{E60433AE-C348-4879-B465-E603CC1B24A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FD0254-89F6-49C3-B30A-40335EB52F7E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513710-C557-484A-A7C8-2C5C023F9A3B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Depozitni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FD0FBCE-A95F-4FE4-AE85-5340A342BBC2}" type="parTrans" cxnId="{82BEF4EA-8574-4247-9A45-A276835D1BF9}">
      <dgm:prSet/>
      <dgm:spPr/>
      <dgm:t>
        <a:bodyPr/>
        <a:lstStyle/>
        <a:p>
          <a:endParaRPr lang="en-US"/>
        </a:p>
      </dgm:t>
    </dgm:pt>
    <dgm:pt modelId="{DD22E80F-EA63-4879-8B8A-04675ABE185B}" type="sibTrans" cxnId="{82BEF4EA-8574-4247-9A45-A276835D1BF9}">
      <dgm:prSet/>
      <dgm:spPr/>
      <dgm:t>
        <a:bodyPr/>
        <a:lstStyle/>
        <a:p>
          <a:endParaRPr lang="en-US"/>
        </a:p>
      </dgm:t>
    </dgm:pt>
    <dgm:pt modelId="{0D0070A6-B195-4832-B645-8092F809D03C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Kreditni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12F3337-8108-4D8E-B98D-2CC17ED90061}" type="parTrans" cxnId="{52555F9F-6062-4889-B303-BA566AA8EE00}">
      <dgm:prSet/>
      <dgm:spPr/>
      <dgm:t>
        <a:bodyPr/>
        <a:lstStyle/>
        <a:p>
          <a:endParaRPr lang="en-US"/>
        </a:p>
      </dgm:t>
    </dgm:pt>
    <dgm:pt modelId="{9A3BFB82-3B02-492B-AB14-FB5927DCEC61}" type="sibTrans" cxnId="{52555F9F-6062-4889-B303-BA566AA8EE00}">
      <dgm:prSet/>
      <dgm:spPr/>
      <dgm:t>
        <a:bodyPr/>
        <a:lstStyle/>
        <a:p>
          <a:endParaRPr lang="en-US"/>
        </a:p>
      </dgm:t>
    </dgm:pt>
    <dgm:pt modelId="{482D12C6-C57D-439F-94C7-7F81E029CE7E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Komisioni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9EEF143-9FEB-456C-8917-B46CDB4717C0}" type="parTrans" cxnId="{AB0791AD-7BD3-4B44-88DD-4EC72C41308E}">
      <dgm:prSet/>
      <dgm:spPr/>
      <dgm:t>
        <a:bodyPr/>
        <a:lstStyle/>
        <a:p>
          <a:endParaRPr lang="en-US"/>
        </a:p>
      </dgm:t>
    </dgm:pt>
    <dgm:pt modelId="{82D6F09B-89CA-4803-9FDA-D524CD1A7006}" type="sibTrans" cxnId="{AB0791AD-7BD3-4B44-88DD-4EC72C41308E}">
      <dgm:prSet/>
      <dgm:spPr/>
      <dgm:t>
        <a:bodyPr/>
        <a:lstStyle/>
        <a:p>
          <a:endParaRPr lang="en-US"/>
        </a:p>
      </dgm:t>
    </dgm:pt>
    <dgm:pt modelId="{B9DCBF16-17B9-4753-B88E-35CDC43BACA0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Sopstveni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BB8D4E6-1025-44B2-A823-E63F12B055E7}" type="parTrans" cxnId="{D5397DA2-EBD2-4511-A19C-57E379A920ED}">
      <dgm:prSet/>
      <dgm:spPr/>
      <dgm:t>
        <a:bodyPr/>
        <a:lstStyle/>
        <a:p>
          <a:endParaRPr lang="en-US"/>
        </a:p>
      </dgm:t>
    </dgm:pt>
    <dgm:pt modelId="{6DBB0B98-5BF2-4444-A639-514760EC87E4}" type="sibTrans" cxnId="{D5397DA2-EBD2-4511-A19C-57E379A920ED}">
      <dgm:prSet/>
      <dgm:spPr/>
      <dgm:t>
        <a:bodyPr/>
        <a:lstStyle/>
        <a:p>
          <a:endParaRPr lang="en-US"/>
        </a:p>
      </dgm:t>
    </dgm:pt>
    <dgm:pt modelId="{300C6E8A-B6A0-4246-887A-639385C6AD85}" type="pres">
      <dgm:prSet presAssocID="{11FD0254-89F6-49C3-B30A-40335EB52F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377D7-28F2-4468-8EAF-B1DDDEDC6453}" type="pres">
      <dgm:prSet presAssocID="{7D513710-C557-484A-A7C8-2C5C023F9A3B}" presName="parentLin" presStyleCnt="0"/>
      <dgm:spPr/>
    </dgm:pt>
    <dgm:pt modelId="{AB72306E-6266-4116-9C81-C92D32129F33}" type="pres">
      <dgm:prSet presAssocID="{7D513710-C557-484A-A7C8-2C5C023F9A3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E1AC3A9-9C8B-4BA5-A9E2-B40F5F026714}" type="pres">
      <dgm:prSet presAssocID="{7D513710-C557-484A-A7C8-2C5C023F9A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B2484-5AF2-4EF4-8747-32E0B429DA02}" type="pres">
      <dgm:prSet presAssocID="{7D513710-C557-484A-A7C8-2C5C023F9A3B}" presName="negativeSpace" presStyleCnt="0"/>
      <dgm:spPr/>
    </dgm:pt>
    <dgm:pt modelId="{06F9656E-EAAC-45D6-A541-F45722A30478}" type="pres">
      <dgm:prSet presAssocID="{7D513710-C557-484A-A7C8-2C5C023F9A3B}" presName="childText" presStyleLbl="conFgAcc1" presStyleIdx="0" presStyleCnt="4">
        <dgm:presLayoutVars>
          <dgm:bulletEnabled val="1"/>
        </dgm:presLayoutVars>
      </dgm:prSet>
      <dgm:spPr/>
    </dgm:pt>
    <dgm:pt modelId="{EDD711BA-7211-4864-B84C-8366F14EFE65}" type="pres">
      <dgm:prSet presAssocID="{DD22E80F-EA63-4879-8B8A-04675ABE185B}" presName="spaceBetweenRectangles" presStyleCnt="0"/>
      <dgm:spPr/>
    </dgm:pt>
    <dgm:pt modelId="{1B793E6A-D799-411C-92A3-7C7496BC8A60}" type="pres">
      <dgm:prSet presAssocID="{0D0070A6-B195-4832-B645-8092F809D03C}" presName="parentLin" presStyleCnt="0"/>
      <dgm:spPr/>
    </dgm:pt>
    <dgm:pt modelId="{56165F09-47A7-478E-A7B9-D565DC2FC82C}" type="pres">
      <dgm:prSet presAssocID="{0D0070A6-B195-4832-B645-8092F809D03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F3A2EAC-AF15-49C0-A100-D97E46099869}" type="pres">
      <dgm:prSet presAssocID="{0D0070A6-B195-4832-B645-8092F809D0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C9B34-1ED3-4273-83FC-E9B71B888188}" type="pres">
      <dgm:prSet presAssocID="{0D0070A6-B195-4832-B645-8092F809D03C}" presName="negativeSpace" presStyleCnt="0"/>
      <dgm:spPr/>
    </dgm:pt>
    <dgm:pt modelId="{4CCF3E08-464F-4C4D-AA3B-A788E346A717}" type="pres">
      <dgm:prSet presAssocID="{0D0070A6-B195-4832-B645-8092F809D03C}" presName="childText" presStyleLbl="conFgAcc1" presStyleIdx="1" presStyleCnt="4">
        <dgm:presLayoutVars>
          <dgm:bulletEnabled val="1"/>
        </dgm:presLayoutVars>
      </dgm:prSet>
      <dgm:spPr/>
    </dgm:pt>
    <dgm:pt modelId="{F223CCE2-13A5-4839-93A8-7664FD3B1144}" type="pres">
      <dgm:prSet presAssocID="{9A3BFB82-3B02-492B-AB14-FB5927DCEC61}" presName="spaceBetweenRectangles" presStyleCnt="0"/>
      <dgm:spPr/>
    </dgm:pt>
    <dgm:pt modelId="{0689DA2A-4130-4EDD-A73D-8337B5743EDB}" type="pres">
      <dgm:prSet presAssocID="{482D12C6-C57D-439F-94C7-7F81E029CE7E}" presName="parentLin" presStyleCnt="0"/>
      <dgm:spPr/>
    </dgm:pt>
    <dgm:pt modelId="{63A9DE73-39B7-433E-8523-818638E02C64}" type="pres">
      <dgm:prSet presAssocID="{482D12C6-C57D-439F-94C7-7F81E029CE7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6C619F5-EBAD-481F-BBA4-1E8FFA648D9E}" type="pres">
      <dgm:prSet presAssocID="{482D12C6-C57D-439F-94C7-7F81E029CE7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54E4D-8789-4F82-BE04-6B4A14226C14}" type="pres">
      <dgm:prSet presAssocID="{482D12C6-C57D-439F-94C7-7F81E029CE7E}" presName="negativeSpace" presStyleCnt="0"/>
      <dgm:spPr/>
    </dgm:pt>
    <dgm:pt modelId="{6BDFEA82-7FE4-4C95-A7B9-320F0F301891}" type="pres">
      <dgm:prSet presAssocID="{482D12C6-C57D-439F-94C7-7F81E029CE7E}" presName="childText" presStyleLbl="conFgAcc1" presStyleIdx="2" presStyleCnt="4">
        <dgm:presLayoutVars>
          <dgm:bulletEnabled val="1"/>
        </dgm:presLayoutVars>
      </dgm:prSet>
      <dgm:spPr/>
    </dgm:pt>
    <dgm:pt modelId="{56959973-E15A-470E-8CB5-A21F3FC71A17}" type="pres">
      <dgm:prSet presAssocID="{82D6F09B-89CA-4803-9FDA-D524CD1A7006}" presName="spaceBetweenRectangles" presStyleCnt="0"/>
      <dgm:spPr/>
    </dgm:pt>
    <dgm:pt modelId="{29942A62-456F-4B17-9A8C-E7A71B7BC47E}" type="pres">
      <dgm:prSet presAssocID="{B9DCBF16-17B9-4753-B88E-35CDC43BACA0}" presName="parentLin" presStyleCnt="0"/>
      <dgm:spPr/>
    </dgm:pt>
    <dgm:pt modelId="{5A9BE931-5EE8-4960-9E21-BD8BEEC0257E}" type="pres">
      <dgm:prSet presAssocID="{B9DCBF16-17B9-4753-B88E-35CDC43BACA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424B665-3996-454D-BD75-0AED04CBA90F}" type="pres">
      <dgm:prSet presAssocID="{B9DCBF16-17B9-4753-B88E-35CDC43BAC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E474F-B448-4707-A334-9D244177EAAD}" type="pres">
      <dgm:prSet presAssocID="{B9DCBF16-17B9-4753-B88E-35CDC43BACA0}" presName="negativeSpace" presStyleCnt="0"/>
      <dgm:spPr/>
    </dgm:pt>
    <dgm:pt modelId="{E39BF82D-AFB1-48B9-84B0-D88FD709B12F}" type="pres">
      <dgm:prSet presAssocID="{B9DCBF16-17B9-4753-B88E-35CDC43BACA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0791AD-7BD3-4B44-88DD-4EC72C41308E}" srcId="{11FD0254-89F6-49C3-B30A-40335EB52F7E}" destId="{482D12C6-C57D-439F-94C7-7F81E029CE7E}" srcOrd="2" destOrd="0" parTransId="{C9EEF143-9FEB-456C-8917-B46CDB4717C0}" sibTransId="{82D6F09B-89CA-4803-9FDA-D524CD1A7006}"/>
    <dgm:cxn modelId="{F6B6B8EE-1F34-46FA-A4D3-EE91A10676C4}" type="presOf" srcId="{7D513710-C557-484A-A7C8-2C5C023F9A3B}" destId="{5E1AC3A9-9C8B-4BA5-A9E2-B40F5F026714}" srcOrd="1" destOrd="0" presId="urn:microsoft.com/office/officeart/2005/8/layout/list1"/>
    <dgm:cxn modelId="{083CF0B5-DD71-436C-B85B-C1D16BE65407}" type="presOf" srcId="{B9DCBF16-17B9-4753-B88E-35CDC43BACA0}" destId="{5A9BE931-5EE8-4960-9E21-BD8BEEC0257E}" srcOrd="0" destOrd="0" presId="urn:microsoft.com/office/officeart/2005/8/layout/list1"/>
    <dgm:cxn modelId="{81F5816B-E2B2-4B16-A4F1-CDA3BF9CD046}" type="presOf" srcId="{B9DCBF16-17B9-4753-B88E-35CDC43BACA0}" destId="{A424B665-3996-454D-BD75-0AED04CBA90F}" srcOrd="1" destOrd="0" presId="urn:microsoft.com/office/officeart/2005/8/layout/list1"/>
    <dgm:cxn modelId="{0A40D55F-8CBE-4A84-BB6B-4A01E6E9C348}" type="presOf" srcId="{7D513710-C557-484A-A7C8-2C5C023F9A3B}" destId="{AB72306E-6266-4116-9C81-C92D32129F33}" srcOrd="0" destOrd="0" presId="urn:microsoft.com/office/officeart/2005/8/layout/list1"/>
    <dgm:cxn modelId="{A9FCFA5B-4690-4FA9-A8FB-75D558796D85}" type="presOf" srcId="{11FD0254-89F6-49C3-B30A-40335EB52F7E}" destId="{300C6E8A-B6A0-4246-887A-639385C6AD85}" srcOrd="0" destOrd="0" presId="urn:microsoft.com/office/officeart/2005/8/layout/list1"/>
    <dgm:cxn modelId="{77B224F9-1257-4DB9-AE90-5FBC1B790291}" type="presOf" srcId="{482D12C6-C57D-439F-94C7-7F81E029CE7E}" destId="{D6C619F5-EBAD-481F-BBA4-1E8FFA648D9E}" srcOrd="1" destOrd="0" presId="urn:microsoft.com/office/officeart/2005/8/layout/list1"/>
    <dgm:cxn modelId="{82BEF4EA-8574-4247-9A45-A276835D1BF9}" srcId="{11FD0254-89F6-49C3-B30A-40335EB52F7E}" destId="{7D513710-C557-484A-A7C8-2C5C023F9A3B}" srcOrd="0" destOrd="0" parTransId="{0FD0FBCE-A95F-4FE4-AE85-5340A342BBC2}" sibTransId="{DD22E80F-EA63-4879-8B8A-04675ABE185B}"/>
    <dgm:cxn modelId="{D5397DA2-EBD2-4511-A19C-57E379A920ED}" srcId="{11FD0254-89F6-49C3-B30A-40335EB52F7E}" destId="{B9DCBF16-17B9-4753-B88E-35CDC43BACA0}" srcOrd="3" destOrd="0" parTransId="{5BB8D4E6-1025-44B2-A823-E63F12B055E7}" sibTransId="{6DBB0B98-5BF2-4444-A639-514760EC87E4}"/>
    <dgm:cxn modelId="{EA0A59BF-E9FD-45C8-AE81-4CAE0C996C8A}" type="presOf" srcId="{482D12C6-C57D-439F-94C7-7F81E029CE7E}" destId="{63A9DE73-39B7-433E-8523-818638E02C64}" srcOrd="0" destOrd="0" presId="urn:microsoft.com/office/officeart/2005/8/layout/list1"/>
    <dgm:cxn modelId="{D61C328E-8C65-4C6C-AFA2-61270539DC9B}" type="presOf" srcId="{0D0070A6-B195-4832-B645-8092F809D03C}" destId="{56165F09-47A7-478E-A7B9-D565DC2FC82C}" srcOrd="0" destOrd="0" presId="urn:microsoft.com/office/officeart/2005/8/layout/list1"/>
    <dgm:cxn modelId="{3EDBF89C-0099-4E9C-BA4E-6FE0C1561FB1}" type="presOf" srcId="{0D0070A6-B195-4832-B645-8092F809D03C}" destId="{5F3A2EAC-AF15-49C0-A100-D97E46099869}" srcOrd="1" destOrd="0" presId="urn:microsoft.com/office/officeart/2005/8/layout/list1"/>
    <dgm:cxn modelId="{52555F9F-6062-4889-B303-BA566AA8EE00}" srcId="{11FD0254-89F6-49C3-B30A-40335EB52F7E}" destId="{0D0070A6-B195-4832-B645-8092F809D03C}" srcOrd="1" destOrd="0" parTransId="{E12F3337-8108-4D8E-B98D-2CC17ED90061}" sibTransId="{9A3BFB82-3B02-492B-AB14-FB5927DCEC61}"/>
    <dgm:cxn modelId="{F62AD50E-7C04-43C6-8162-B4181FDCE7F4}" type="presParOf" srcId="{300C6E8A-B6A0-4246-887A-639385C6AD85}" destId="{243377D7-28F2-4468-8EAF-B1DDDEDC6453}" srcOrd="0" destOrd="0" presId="urn:microsoft.com/office/officeart/2005/8/layout/list1"/>
    <dgm:cxn modelId="{F9A309F6-E733-4006-9BF4-1E480A3AFBCB}" type="presParOf" srcId="{243377D7-28F2-4468-8EAF-B1DDDEDC6453}" destId="{AB72306E-6266-4116-9C81-C92D32129F33}" srcOrd="0" destOrd="0" presId="urn:microsoft.com/office/officeart/2005/8/layout/list1"/>
    <dgm:cxn modelId="{425246D7-526E-423C-97CB-00F7E04329EE}" type="presParOf" srcId="{243377D7-28F2-4468-8EAF-B1DDDEDC6453}" destId="{5E1AC3A9-9C8B-4BA5-A9E2-B40F5F026714}" srcOrd="1" destOrd="0" presId="urn:microsoft.com/office/officeart/2005/8/layout/list1"/>
    <dgm:cxn modelId="{7BC7A41D-1B6B-4020-BB78-B042E749F129}" type="presParOf" srcId="{300C6E8A-B6A0-4246-887A-639385C6AD85}" destId="{ECCB2484-5AF2-4EF4-8747-32E0B429DA02}" srcOrd="1" destOrd="0" presId="urn:microsoft.com/office/officeart/2005/8/layout/list1"/>
    <dgm:cxn modelId="{6FC0EF67-9A49-47E7-867E-5C82301B11C8}" type="presParOf" srcId="{300C6E8A-B6A0-4246-887A-639385C6AD85}" destId="{06F9656E-EAAC-45D6-A541-F45722A30478}" srcOrd="2" destOrd="0" presId="urn:microsoft.com/office/officeart/2005/8/layout/list1"/>
    <dgm:cxn modelId="{F4DBBA93-E89B-4F0A-A91A-1C38E0AF1418}" type="presParOf" srcId="{300C6E8A-B6A0-4246-887A-639385C6AD85}" destId="{EDD711BA-7211-4864-B84C-8366F14EFE65}" srcOrd="3" destOrd="0" presId="urn:microsoft.com/office/officeart/2005/8/layout/list1"/>
    <dgm:cxn modelId="{C988C6C7-813D-4311-943C-3334824ED588}" type="presParOf" srcId="{300C6E8A-B6A0-4246-887A-639385C6AD85}" destId="{1B793E6A-D799-411C-92A3-7C7496BC8A60}" srcOrd="4" destOrd="0" presId="urn:microsoft.com/office/officeart/2005/8/layout/list1"/>
    <dgm:cxn modelId="{07DAC541-F193-4D95-AA09-F215766D282E}" type="presParOf" srcId="{1B793E6A-D799-411C-92A3-7C7496BC8A60}" destId="{56165F09-47A7-478E-A7B9-D565DC2FC82C}" srcOrd="0" destOrd="0" presId="urn:microsoft.com/office/officeart/2005/8/layout/list1"/>
    <dgm:cxn modelId="{25AC75CF-FCB0-4483-AEF5-160863BE76BA}" type="presParOf" srcId="{1B793E6A-D799-411C-92A3-7C7496BC8A60}" destId="{5F3A2EAC-AF15-49C0-A100-D97E46099869}" srcOrd="1" destOrd="0" presId="urn:microsoft.com/office/officeart/2005/8/layout/list1"/>
    <dgm:cxn modelId="{183570E2-9C78-4ECB-85B9-30BB27357397}" type="presParOf" srcId="{300C6E8A-B6A0-4246-887A-639385C6AD85}" destId="{C75C9B34-1ED3-4273-83FC-E9B71B888188}" srcOrd="5" destOrd="0" presId="urn:microsoft.com/office/officeart/2005/8/layout/list1"/>
    <dgm:cxn modelId="{96337B43-9A95-48C8-B5E1-48B6C99C8A2D}" type="presParOf" srcId="{300C6E8A-B6A0-4246-887A-639385C6AD85}" destId="{4CCF3E08-464F-4C4D-AA3B-A788E346A717}" srcOrd="6" destOrd="0" presId="urn:microsoft.com/office/officeart/2005/8/layout/list1"/>
    <dgm:cxn modelId="{2CA3BBF3-FAE2-49CA-860C-4878DFCBBEA1}" type="presParOf" srcId="{300C6E8A-B6A0-4246-887A-639385C6AD85}" destId="{F223CCE2-13A5-4839-93A8-7664FD3B1144}" srcOrd="7" destOrd="0" presId="urn:microsoft.com/office/officeart/2005/8/layout/list1"/>
    <dgm:cxn modelId="{F884A744-2AC1-4B01-9CC8-60B9CBE5C37F}" type="presParOf" srcId="{300C6E8A-B6A0-4246-887A-639385C6AD85}" destId="{0689DA2A-4130-4EDD-A73D-8337B5743EDB}" srcOrd="8" destOrd="0" presId="urn:microsoft.com/office/officeart/2005/8/layout/list1"/>
    <dgm:cxn modelId="{5AE119CC-7C3F-4214-8E77-25F113503D93}" type="presParOf" srcId="{0689DA2A-4130-4EDD-A73D-8337B5743EDB}" destId="{63A9DE73-39B7-433E-8523-818638E02C64}" srcOrd="0" destOrd="0" presId="urn:microsoft.com/office/officeart/2005/8/layout/list1"/>
    <dgm:cxn modelId="{A70223ED-197A-4957-9E0E-4BF285A36710}" type="presParOf" srcId="{0689DA2A-4130-4EDD-A73D-8337B5743EDB}" destId="{D6C619F5-EBAD-481F-BBA4-1E8FFA648D9E}" srcOrd="1" destOrd="0" presId="urn:microsoft.com/office/officeart/2005/8/layout/list1"/>
    <dgm:cxn modelId="{F80CB571-325C-41D5-8D90-4217CB097B9F}" type="presParOf" srcId="{300C6E8A-B6A0-4246-887A-639385C6AD85}" destId="{47D54E4D-8789-4F82-BE04-6B4A14226C14}" srcOrd="9" destOrd="0" presId="urn:microsoft.com/office/officeart/2005/8/layout/list1"/>
    <dgm:cxn modelId="{6E638335-3B5D-4BF0-85DB-E670CFCB8BF4}" type="presParOf" srcId="{300C6E8A-B6A0-4246-887A-639385C6AD85}" destId="{6BDFEA82-7FE4-4C95-A7B9-320F0F301891}" srcOrd="10" destOrd="0" presId="urn:microsoft.com/office/officeart/2005/8/layout/list1"/>
    <dgm:cxn modelId="{AEAC0F1F-EAB2-414C-A61D-861E7416F58D}" type="presParOf" srcId="{300C6E8A-B6A0-4246-887A-639385C6AD85}" destId="{56959973-E15A-470E-8CB5-A21F3FC71A17}" srcOrd="11" destOrd="0" presId="urn:microsoft.com/office/officeart/2005/8/layout/list1"/>
    <dgm:cxn modelId="{8039B292-D33B-4A0A-B60C-1ED9AFA2007D}" type="presParOf" srcId="{300C6E8A-B6A0-4246-887A-639385C6AD85}" destId="{29942A62-456F-4B17-9A8C-E7A71B7BC47E}" srcOrd="12" destOrd="0" presId="urn:microsoft.com/office/officeart/2005/8/layout/list1"/>
    <dgm:cxn modelId="{EC043856-FAD4-423F-B8B3-0B43911A01EF}" type="presParOf" srcId="{29942A62-456F-4B17-9A8C-E7A71B7BC47E}" destId="{5A9BE931-5EE8-4960-9E21-BD8BEEC0257E}" srcOrd="0" destOrd="0" presId="urn:microsoft.com/office/officeart/2005/8/layout/list1"/>
    <dgm:cxn modelId="{23BD0AE9-DD61-4598-A970-1A8BFBDFA20C}" type="presParOf" srcId="{29942A62-456F-4B17-9A8C-E7A71B7BC47E}" destId="{A424B665-3996-454D-BD75-0AED04CBA90F}" srcOrd="1" destOrd="0" presId="urn:microsoft.com/office/officeart/2005/8/layout/list1"/>
    <dgm:cxn modelId="{D3C30B4A-A554-451E-BF32-FD4749E37D48}" type="presParOf" srcId="{300C6E8A-B6A0-4246-887A-639385C6AD85}" destId="{C4FE474F-B448-4707-A334-9D244177EAAD}" srcOrd="13" destOrd="0" presId="urn:microsoft.com/office/officeart/2005/8/layout/list1"/>
    <dgm:cxn modelId="{582211DB-8BDD-4292-A4E7-9EBAF0AC8829}" type="presParOf" srcId="{300C6E8A-B6A0-4246-887A-639385C6AD85}" destId="{E39BF82D-AFB1-48B9-84B0-D88FD709B12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7756B3-8B44-43CC-81BD-040F0EE9D472}" type="doc">
      <dgm:prSet loTypeId="urn:microsoft.com/office/officeart/2005/8/layout/list1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4382FADB-26B6-401C-A4E9-B7F7DCA57E38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Kratkoročni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4F8CA9-DA06-4B61-860D-AB25E73B7D3E}" type="parTrans" cxnId="{85F7E466-4813-4A57-8A18-8E47F722C8C5}">
      <dgm:prSet/>
      <dgm:spPr/>
      <dgm:t>
        <a:bodyPr/>
        <a:lstStyle/>
        <a:p>
          <a:endParaRPr lang="en-US"/>
        </a:p>
      </dgm:t>
    </dgm:pt>
    <dgm:pt modelId="{A2326241-4113-4763-A6F9-42137F85EBBB}" type="sibTrans" cxnId="{85F7E466-4813-4A57-8A18-8E47F722C8C5}">
      <dgm:prSet/>
      <dgm:spPr/>
      <dgm:t>
        <a:bodyPr/>
        <a:lstStyle/>
        <a:p>
          <a:endParaRPr lang="en-US"/>
        </a:p>
      </dgm:t>
    </dgm:pt>
    <dgm:pt modelId="{5A3DBB5B-C17A-453B-BCC4-D656E66279C2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Srednjoročni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B8EF6F7-0188-4FF1-9C48-189927ADFEDA}" type="parTrans" cxnId="{80A0B0B3-C7F0-4C6F-B9F7-010A89CA9B01}">
      <dgm:prSet/>
      <dgm:spPr/>
      <dgm:t>
        <a:bodyPr/>
        <a:lstStyle/>
        <a:p>
          <a:endParaRPr lang="en-US"/>
        </a:p>
      </dgm:t>
    </dgm:pt>
    <dgm:pt modelId="{B27E5472-A821-4B68-8AE9-F1DD133F7989}" type="sibTrans" cxnId="{80A0B0B3-C7F0-4C6F-B9F7-010A89CA9B01}">
      <dgm:prSet/>
      <dgm:spPr/>
      <dgm:t>
        <a:bodyPr/>
        <a:lstStyle/>
        <a:p>
          <a:endParaRPr lang="en-US"/>
        </a:p>
      </dgm:t>
    </dgm:pt>
    <dgm:pt modelId="{35EDAD44-94FB-4446-BCF8-B32104B7131E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Dugoročni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342777-6931-43CF-8A5D-0A7AE8162618}" type="parTrans" cxnId="{D3418268-15CB-49F8-B1A4-008DB094D9E5}">
      <dgm:prSet/>
      <dgm:spPr/>
      <dgm:t>
        <a:bodyPr/>
        <a:lstStyle/>
        <a:p>
          <a:endParaRPr lang="en-US"/>
        </a:p>
      </dgm:t>
    </dgm:pt>
    <dgm:pt modelId="{F5DC69E7-4DD7-4F26-B185-9E7BA4F763E8}" type="sibTrans" cxnId="{D3418268-15CB-49F8-B1A4-008DB094D9E5}">
      <dgm:prSet/>
      <dgm:spPr/>
      <dgm:t>
        <a:bodyPr/>
        <a:lstStyle/>
        <a:p>
          <a:endParaRPr lang="en-US"/>
        </a:p>
      </dgm:t>
    </dgm:pt>
    <dgm:pt modelId="{3E19468D-17C0-440C-A8A8-9E9ED4C9AA24}" type="pres">
      <dgm:prSet presAssocID="{7E7756B3-8B44-43CC-81BD-040F0EE9D4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96309-635D-4486-8433-D02913981539}" type="pres">
      <dgm:prSet presAssocID="{4382FADB-26B6-401C-A4E9-B7F7DCA57E38}" presName="parentLin" presStyleCnt="0"/>
      <dgm:spPr/>
    </dgm:pt>
    <dgm:pt modelId="{29A6A21A-FBF2-4AC0-BA7D-85258665F36E}" type="pres">
      <dgm:prSet presAssocID="{4382FADB-26B6-401C-A4E9-B7F7DCA57E3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7932E6-F6F9-435A-AB4F-31D5BDB29BBF}" type="pres">
      <dgm:prSet presAssocID="{4382FADB-26B6-401C-A4E9-B7F7DCA57E3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029C2-8596-46DA-B356-56B8B8678034}" type="pres">
      <dgm:prSet presAssocID="{4382FADB-26B6-401C-A4E9-B7F7DCA57E38}" presName="negativeSpace" presStyleCnt="0"/>
      <dgm:spPr/>
    </dgm:pt>
    <dgm:pt modelId="{D7690753-9C86-496C-80DA-BDD55BC71276}" type="pres">
      <dgm:prSet presAssocID="{4382FADB-26B6-401C-A4E9-B7F7DCA57E38}" presName="childText" presStyleLbl="conFgAcc1" presStyleIdx="0" presStyleCnt="3">
        <dgm:presLayoutVars>
          <dgm:bulletEnabled val="1"/>
        </dgm:presLayoutVars>
      </dgm:prSet>
      <dgm:spPr/>
    </dgm:pt>
    <dgm:pt modelId="{3F8128C2-21B4-4CA8-8CB4-FCD15B1131D4}" type="pres">
      <dgm:prSet presAssocID="{A2326241-4113-4763-A6F9-42137F85EBBB}" presName="spaceBetweenRectangles" presStyleCnt="0"/>
      <dgm:spPr/>
    </dgm:pt>
    <dgm:pt modelId="{0D152B74-F8A2-4038-931C-C207DF202BCB}" type="pres">
      <dgm:prSet presAssocID="{5A3DBB5B-C17A-453B-BCC4-D656E66279C2}" presName="parentLin" presStyleCnt="0"/>
      <dgm:spPr/>
    </dgm:pt>
    <dgm:pt modelId="{281C6497-3E27-4E6A-91CF-11C85A4E7104}" type="pres">
      <dgm:prSet presAssocID="{5A3DBB5B-C17A-453B-BCC4-D656E66279C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005EB33-AB3F-4805-A157-B4DA17587824}" type="pres">
      <dgm:prSet presAssocID="{5A3DBB5B-C17A-453B-BCC4-D656E66279C2}" presName="parentText" presStyleLbl="node1" presStyleIdx="1" presStyleCnt="3" custLinFactNeighborX="-13194" custLinFactNeighborY="1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9B3C8-82EB-4254-9360-6260147DD893}" type="pres">
      <dgm:prSet presAssocID="{5A3DBB5B-C17A-453B-BCC4-D656E66279C2}" presName="negativeSpace" presStyleCnt="0"/>
      <dgm:spPr/>
    </dgm:pt>
    <dgm:pt modelId="{3BE899E0-9726-4AB1-8E55-031FE8F374ED}" type="pres">
      <dgm:prSet presAssocID="{5A3DBB5B-C17A-453B-BCC4-D656E66279C2}" presName="childText" presStyleLbl="conFgAcc1" presStyleIdx="1" presStyleCnt="3">
        <dgm:presLayoutVars>
          <dgm:bulletEnabled val="1"/>
        </dgm:presLayoutVars>
      </dgm:prSet>
      <dgm:spPr/>
    </dgm:pt>
    <dgm:pt modelId="{5430638D-A6A2-42B1-ACC4-30A447E6D82D}" type="pres">
      <dgm:prSet presAssocID="{B27E5472-A821-4B68-8AE9-F1DD133F7989}" presName="spaceBetweenRectangles" presStyleCnt="0"/>
      <dgm:spPr/>
    </dgm:pt>
    <dgm:pt modelId="{282E6685-F563-4459-8778-EEBC01746177}" type="pres">
      <dgm:prSet presAssocID="{35EDAD44-94FB-4446-BCF8-B32104B7131E}" presName="parentLin" presStyleCnt="0"/>
      <dgm:spPr/>
    </dgm:pt>
    <dgm:pt modelId="{834C5697-2B03-4EB3-B38D-68A285C3E657}" type="pres">
      <dgm:prSet presAssocID="{35EDAD44-94FB-4446-BCF8-B32104B7131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F475A27-3F22-4232-9E01-142DBCAD261D}" type="pres">
      <dgm:prSet presAssocID="{35EDAD44-94FB-4446-BCF8-B32104B713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D57D5-353D-46D7-91EF-A545783C4837}" type="pres">
      <dgm:prSet presAssocID="{35EDAD44-94FB-4446-BCF8-B32104B7131E}" presName="negativeSpace" presStyleCnt="0"/>
      <dgm:spPr/>
    </dgm:pt>
    <dgm:pt modelId="{8970F176-8A1B-4C95-9810-AF5C6BC88A20}" type="pres">
      <dgm:prSet presAssocID="{35EDAD44-94FB-4446-BCF8-B32104B713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1E6FDC-7EAE-4AD5-ADB5-0FF60E5BA5E0}" type="presOf" srcId="{5A3DBB5B-C17A-453B-BCC4-D656E66279C2}" destId="{281C6497-3E27-4E6A-91CF-11C85A4E7104}" srcOrd="0" destOrd="0" presId="urn:microsoft.com/office/officeart/2005/8/layout/list1"/>
    <dgm:cxn modelId="{CA2BAE4F-B704-4390-BAA1-93F043DE4482}" type="presOf" srcId="{7E7756B3-8B44-43CC-81BD-040F0EE9D472}" destId="{3E19468D-17C0-440C-A8A8-9E9ED4C9AA24}" srcOrd="0" destOrd="0" presId="urn:microsoft.com/office/officeart/2005/8/layout/list1"/>
    <dgm:cxn modelId="{2E40A999-552D-48E5-BF21-822F8DFD652B}" type="presOf" srcId="{4382FADB-26B6-401C-A4E9-B7F7DCA57E38}" destId="{857932E6-F6F9-435A-AB4F-31D5BDB29BBF}" srcOrd="1" destOrd="0" presId="urn:microsoft.com/office/officeart/2005/8/layout/list1"/>
    <dgm:cxn modelId="{85F7E466-4813-4A57-8A18-8E47F722C8C5}" srcId="{7E7756B3-8B44-43CC-81BD-040F0EE9D472}" destId="{4382FADB-26B6-401C-A4E9-B7F7DCA57E38}" srcOrd="0" destOrd="0" parTransId="{2A4F8CA9-DA06-4B61-860D-AB25E73B7D3E}" sibTransId="{A2326241-4113-4763-A6F9-42137F85EBBB}"/>
    <dgm:cxn modelId="{2DA17C46-1752-459C-A7EF-2E729B8A88F2}" type="presOf" srcId="{35EDAD44-94FB-4446-BCF8-B32104B7131E}" destId="{834C5697-2B03-4EB3-B38D-68A285C3E657}" srcOrd="0" destOrd="0" presId="urn:microsoft.com/office/officeart/2005/8/layout/list1"/>
    <dgm:cxn modelId="{80A0B0B3-C7F0-4C6F-B9F7-010A89CA9B01}" srcId="{7E7756B3-8B44-43CC-81BD-040F0EE9D472}" destId="{5A3DBB5B-C17A-453B-BCC4-D656E66279C2}" srcOrd="1" destOrd="0" parTransId="{1B8EF6F7-0188-4FF1-9C48-189927ADFEDA}" sibTransId="{B27E5472-A821-4B68-8AE9-F1DD133F7989}"/>
    <dgm:cxn modelId="{BF984F5E-F960-4A58-BEBE-6ABDFF203525}" type="presOf" srcId="{4382FADB-26B6-401C-A4E9-B7F7DCA57E38}" destId="{29A6A21A-FBF2-4AC0-BA7D-85258665F36E}" srcOrd="0" destOrd="0" presId="urn:microsoft.com/office/officeart/2005/8/layout/list1"/>
    <dgm:cxn modelId="{1FE2464F-6263-4D7D-9DB4-ECD90EC0DFB3}" type="presOf" srcId="{35EDAD44-94FB-4446-BCF8-B32104B7131E}" destId="{2F475A27-3F22-4232-9E01-142DBCAD261D}" srcOrd="1" destOrd="0" presId="urn:microsoft.com/office/officeart/2005/8/layout/list1"/>
    <dgm:cxn modelId="{CF22DBA5-F2FD-43A3-999F-B5A2E015C7D6}" type="presOf" srcId="{5A3DBB5B-C17A-453B-BCC4-D656E66279C2}" destId="{F005EB33-AB3F-4805-A157-B4DA17587824}" srcOrd="1" destOrd="0" presId="urn:microsoft.com/office/officeart/2005/8/layout/list1"/>
    <dgm:cxn modelId="{D3418268-15CB-49F8-B1A4-008DB094D9E5}" srcId="{7E7756B3-8B44-43CC-81BD-040F0EE9D472}" destId="{35EDAD44-94FB-4446-BCF8-B32104B7131E}" srcOrd="2" destOrd="0" parTransId="{13342777-6931-43CF-8A5D-0A7AE8162618}" sibTransId="{F5DC69E7-4DD7-4F26-B185-9E7BA4F763E8}"/>
    <dgm:cxn modelId="{20DFF110-3B61-4CA3-8056-AE658824DD10}" type="presParOf" srcId="{3E19468D-17C0-440C-A8A8-9E9ED4C9AA24}" destId="{A1596309-635D-4486-8433-D02913981539}" srcOrd="0" destOrd="0" presId="urn:microsoft.com/office/officeart/2005/8/layout/list1"/>
    <dgm:cxn modelId="{AF235AF6-6FCF-4BDC-88E5-E5C44296764C}" type="presParOf" srcId="{A1596309-635D-4486-8433-D02913981539}" destId="{29A6A21A-FBF2-4AC0-BA7D-85258665F36E}" srcOrd="0" destOrd="0" presId="urn:microsoft.com/office/officeart/2005/8/layout/list1"/>
    <dgm:cxn modelId="{3C7881CF-54B0-4DAB-B5B1-360135A71DC7}" type="presParOf" srcId="{A1596309-635D-4486-8433-D02913981539}" destId="{857932E6-F6F9-435A-AB4F-31D5BDB29BBF}" srcOrd="1" destOrd="0" presId="urn:microsoft.com/office/officeart/2005/8/layout/list1"/>
    <dgm:cxn modelId="{B4E4882C-7E88-4911-8C36-81A2CF36E5A7}" type="presParOf" srcId="{3E19468D-17C0-440C-A8A8-9E9ED4C9AA24}" destId="{D8F029C2-8596-46DA-B356-56B8B8678034}" srcOrd="1" destOrd="0" presId="urn:microsoft.com/office/officeart/2005/8/layout/list1"/>
    <dgm:cxn modelId="{E124B6D6-FA89-4F43-BFA6-82A55193D689}" type="presParOf" srcId="{3E19468D-17C0-440C-A8A8-9E9ED4C9AA24}" destId="{D7690753-9C86-496C-80DA-BDD55BC71276}" srcOrd="2" destOrd="0" presId="urn:microsoft.com/office/officeart/2005/8/layout/list1"/>
    <dgm:cxn modelId="{4984AA9E-9111-4B92-9BAE-8E16080BE4E1}" type="presParOf" srcId="{3E19468D-17C0-440C-A8A8-9E9ED4C9AA24}" destId="{3F8128C2-21B4-4CA8-8CB4-FCD15B1131D4}" srcOrd="3" destOrd="0" presId="urn:microsoft.com/office/officeart/2005/8/layout/list1"/>
    <dgm:cxn modelId="{15112277-2CED-4E06-8151-66CC9C958898}" type="presParOf" srcId="{3E19468D-17C0-440C-A8A8-9E9ED4C9AA24}" destId="{0D152B74-F8A2-4038-931C-C207DF202BCB}" srcOrd="4" destOrd="0" presId="urn:microsoft.com/office/officeart/2005/8/layout/list1"/>
    <dgm:cxn modelId="{D0A11678-B5EE-4E9B-BB73-BB189FE4D093}" type="presParOf" srcId="{0D152B74-F8A2-4038-931C-C207DF202BCB}" destId="{281C6497-3E27-4E6A-91CF-11C85A4E7104}" srcOrd="0" destOrd="0" presId="urn:microsoft.com/office/officeart/2005/8/layout/list1"/>
    <dgm:cxn modelId="{8B8E338A-8F1C-4862-93FB-08F9CA037FE7}" type="presParOf" srcId="{0D152B74-F8A2-4038-931C-C207DF202BCB}" destId="{F005EB33-AB3F-4805-A157-B4DA17587824}" srcOrd="1" destOrd="0" presId="urn:microsoft.com/office/officeart/2005/8/layout/list1"/>
    <dgm:cxn modelId="{2DA9C8E3-9D10-4BB5-AD5A-58D0A1842DFE}" type="presParOf" srcId="{3E19468D-17C0-440C-A8A8-9E9ED4C9AA24}" destId="{DCE9B3C8-82EB-4254-9360-6260147DD893}" srcOrd="5" destOrd="0" presId="urn:microsoft.com/office/officeart/2005/8/layout/list1"/>
    <dgm:cxn modelId="{47B3D472-0E15-4530-98B8-22FC40BCCB01}" type="presParOf" srcId="{3E19468D-17C0-440C-A8A8-9E9ED4C9AA24}" destId="{3BE899E0-9726-4AB1-8E55-031FE8F374ED}" srcOrd="6" destOrd="0" presId="urn:microsoft.com/office/officeart/2005/8/layout/list1"/>
    <dgm:cxn modelId="{4058905C-C9C4-44D6-B7D8-D7E36B8E2978}" type="presParOf" srcId="{3E19468D-17C0-440C-A8A8-9E9ED4C9AA24}" destId="{5430638D-A6A2-42B1-ACC4-30A447E6D82D}" srcOrd="7" destOrd="0" presId="urn:microsoft.com/office/officeart/2005/8/layout/list1"/>
    <dgm:cxn modelId="{F4A5241F-C68B-4382-A64E-F34ACB27634A}" type="presParOf" srcId="{3E19468D-17C0-440C-A8A8-9E9ED4C9AA24}" destId="{282E6685-F563-4459-8778-EEBC01746177}" srcOrd="8" destOrd="0" presId="urn:microsoft.com/office/officeart/2005/8/layout/list1"/>
    <dgm:cxn modelId="{40BCB4B7-A211-4F7B-8764-F7CA4DCBE714}" type="presParOf" srcId="{282E6685-F563-4459-8778-EEBC01746177}" destId="{834C5697-2B03-4EB3-B38D-68A285C3E657}" srcOrd="0" destOrd="0" presId="urn:microsoft.com/office/officeart/2005/8/layout/list1"/>
    <dgm:cxn modelId="{248B98E1-A7F4-4307-BA41-8ABBCF4ED9E6}" type="presParOf" srcId="{282E6685-F563-4459-8778-EEBC01746177}" destId="{2F475A27-3F22-4232-9E01-142DBCAD261D}" srcOrd="1" destOrd="0" presId="urn:microsoft.com/office/officeart/2005/8/layout/list1"/>
    <dgm:cxn modelId="{8B7E16BD-FB92-4872-9ABB-BF55F89BF8A3}" type="presParOf" srcId="{3E19468D-17C0-440C-A8A8-9E9ED4C9AA24}" destId="{F67D57D5-353D-46D7-91EF-A545783C4837}" srcOrd="9" destOrd="0" presId="urn:microsoft.com/office/officeart/2005/8/layout/list1"/>
    <dgm:cxn modelId="{DEA29C47-008A-44E9-8B19-482E063B1679}" type="presParOf" srcId="{3E19468D-17C0-440C-A8A8-9E9ED4C9AA24}" destId="{8970F176-8A1B-4C95-9810-AF5C6BC88A2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D7C6-277C-450F-864D-D7FCCC765201}">
      <dsp:nvSpPr>
        <dsp:cNvPr id="0" name=""/>
        <dsp:cNvSpPr/>
      </dsp:nvSpPr>
      <dsp:spPr>
        <a:xfrm>
          <a:off x="0" y="441147"/>
          <a:ext cx="85725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32667-A06F-4BF1-8D1A-E93BA791CB3C}">
      <dsp:nvSpPr>
        <dsp:cNvPr id="0" name=""/>
        <dsp:cNvSpPr/>
      </dsp:nvSpPr>
      <dsp:spPr>
        <a:xfrm>
          <a:off x="428628" y="27867"/>
          <a:ext cx="6000792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Bilansni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977" y="68216"/>
        <a:ext cx="5920094" cy="745862"/>
      </dsp:txXfrm>
    </dsp:sp>
    <dsp:sp modelId="{B6E6E5FC-46DE-4F23-97F9-D12640823923}">
      <dsp:nvSpPr>
        <dsp:cNvPr id="0" name=""/>
        <dsp:cNvSpPr/>
      </dsp:nvSpPr>
      <dsp:spPr>
        <a:xfrm>
          <a:off x="0" y="1711228"/>
          <a:ext cx="85725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C918C-A8B5-4181-A46F-CFDBC9A2489B}">
      <dsp:nvSpPr>
        <dsp:cNvPr id="0" name=""/>
        <dsp:cNvSpPr/>
      </dsp:nvSpPr>
      <dsp:spPr>
        <a:xfrm>
          <a:off x="428628" y="1297947"/>
          <a:ext cx="6000792" cy="8265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Funkcionalni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977" y="1338296"/>
        <a:ext cx="5920094" cy="745862"/>
      </dsp:txXfrm>
    </dsp:sp>
    <dsp:sp modelId="{0C33A661-1456-4CC2-978F-54B548590346}">
      <dsp:nvSpPr>
        <dsp:cNvPr id="0" name=""/>
        <dsp:cNvSpPr/>
      </dsp:nvSpPr>
      <dsp:spPr>
        <a:xfrm>
          <a:off x="0" y="2981308"/>
          <a:ext cx="85725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B5C72-462B-4D41-8CA8-0AB7CF3F0657}">
      <dsp:nvSpPr>
        <dsp:cNvPr id="0" name=""/>
        <dsp:cNvSpPr/>
      </dsp:nvSpPr>
      <dsp:spPr>
        <a:xfrm>
          <a:off x="428628" y="2568028"/>
          <a:ext cx="6000792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Vremenski (ročnost)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977" y="2608377"/>
        <a:ext cx="5920094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76439-EA58-4B81-BC29-B7AF087BFA2D}">
      <dsp:nvSpPr>
        <dsp:cNvPr id="0" name=""/>
        <dsp:cNvSpPr/>
      </dsp:nvSpPr>
      <dsp:spPr>
        <a:xfrm>
          <a:off x="0" y="3578"/>
          <a:ext cx="8472518" cy="70114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Pasivni poslovi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227" y="37805"/>
        <a:ext cx="8404064" cy="632689"/>
      </dsp:txXfrm>
    </dsp:sp>
    <dsp:sp modelId="{70BE1CCA-E98C-4A10-AE06-4A55A5C0A88A}">
      <dsp:nvSpPr>
        <dsp:cNvPr id="0" name=""/>
        <dsp:cNvSpPr/>
      </dsp:nvSpPr>
      <dsp:spPr>
        <a:xfrm>
          <a:off x="0" y="704721"/>
          <a:ext cx="8472518" cy="1043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00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prikuplja novčana sredstva da bi mogla da posluje i plaća pasivnu kamatu.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</a:t>
          </a: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anka se pojavljuje u ulozi dužnika. 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704721"/>
        <a:ext cx="8472518" cy="1043581"/>
      </dsp:txXfrm>
    </dsp:sp>
    <dsp:sp modelId="{0EAFFCC0-C248-4147-A1A3-C6D76EEFA736}">
      <dsp:nvSpPr>
        <dsp:cNvPr id="0" name=""/>
        <dsp:cNvSpPr/>
      </dsp:nvSpPr>
      <dsp:spPr>
        <a:xfrm>
          <a:off x="0" y="1748303"/>
          <a:ext cx="8472518" cy="70114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1976"/>
                <a:satOff val="-15286"/>
                <a:lumOff val="16997"/>
                <a:alphaOff val="0"/>
                <a:tint val="70000"/>
                <a:satMod val="130000"/>
              </a:schemeClr>
            </a:gs>
            <a:gs pos="43000">
              <a:schemeClr val="accent3">
                <a:shade val="80000"/>
                <a:hueOff val="51976"/>
                <a:satOff val="-15286"/>
                <a:lumOff val="16997"/>
                <a:alphaOff val="0"/>
                <a:tint val="44000"/>
                <a:satMod val="165000"/>
              </a:schemeClr>
            </a:gs>
            <a:gs pos="93000">
              <a:schemeClr val="accent3">
                <a:shade val="80000"/>
                <a:hueOff val="51976"/>
                <a:satOff val="-15286"/>
                <a:lumOff val="16997"/>
                <a:alphaOff val="0"/>
                <a:tint val="15000"/>
                <a:satMod val="165000"/>
              </a:schemeClr>
            </a:gs>
            <a:gs pos="100000">
              <a:schemeClr val="accent3">
                <a:shade val="80000"/>
                <a:hueOff val="51976"/>
                <a:satOff val="-15286"/>
                <a:lumOff val="16997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51976"/>
              <a:satOff val="-15286"/>
              <a:lumOff val="1699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Aktivni poslovi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227" y="1782530"/>
        <a:ext cx="8404064" cy="632689"/>
      </dsp:txXfrm>
    </dsp:sp>
    <dsp:sp modelId="{C61547FC-1357-4CF3-8B23-601643409869}">
      <dsp:nvSpPr>
        <dsp:cNvPr id="0" name=""/>
        <dsp:cNvSpPr/>
      </dsp:nvSpPr>
      <dsp:spPr>
        <a:xfrm>
          <a:off x="0" y="2449447"/>
          <a:ext cx="8472518" cy="1043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00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plasira svoja novčana sredstva i naplaćuje aktivnu kamatu.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se pojavljuje u ulozi poverioca, a klijent u ulozi dužnika. 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2449447"/>
        <a:ext cx="8472518" cy="1043581"/>
      </dsp:txXfrm>
    </dsp:sp>
    <dsp:sp modelId="{61C6A481-822F-4822-B148-DE8271668AC1}">
      <dsp:nvSpPr>
        <dsp:cNvPr id="0" name=""/>
        <dsp:cNvSpPr/>
      </dsp:nvSpPr>
      <dsp:spPr>
        <a:xfrm>
          <a:off x="0" y="3493029"/>
          <a:ext cx="8472518" cy="701143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03952"/>
                <a:satOff val="-30572"/>
                <a:lumOff val="33994"/>
                <a:alphaOff val="0"/>
                <a:tint val="70000"/>
                <a:satMod val="130000"/>
              </a:schemeClr>
            </a:gs>
            <a:gs pos="43000">
              <a:schemeClr val="accent3">
                <a:shade val="80000"/>
                <a:hueOff val="103952"/>
                <a:satOff val="-30572"/>
                <a:lumOff val="33994"/>
                <a:alphaOff val="0"/>
                <a:tint val="44000"/>
                <a:satMod val="165000"/>
              </a:schemeClr>
            </a:gs>
            <a:gs pos="93000">
              <a:schemeClr val="accent3">
                <a:shade val="80000"/>
                <a:hueOff val="103952"/>
                <a:satOff val="-30572"/>
                <a:lumOff val="33994"/>
                <a:alphaOff val="0"/>
                <a:tint val="15000"/>
                <a:satMod val="165000"/>
              </a:schemeClr>
            </a:gs>
            <a:gs pos="100000">
              <a:schemeClr val="accent3">
                <a:shade val="80000"/>
                <a:hueOff val="103952"/>
                <a:satOff val="-30572"/>
                <a:lumOff val="33994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80000"/>
              <a:hueOff val="103952"/>
              <a:satOff val="-30572"/>
              <a:lumOff val="3399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Neutralni poslovi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227" y="3527256"/>
        <a:ext cx="8404064" cy="632689"/>
      </dsp:txXfrm>
    </dsp:sp>
    <dsp:sp modelId="{E60433AE-C348-4879-B465-E603CC1B24A6}">
      <dsp:nvSpPr>
        <dsp:cNvPr id="0" name=""/>
        <dsp:cNvSpPr/>
      </dsp:nvSpPr>
      <dsp:spPr>
        <a:xfrm>
          <a:off x="0" y="4194172"/>
          <a:ext cx="8472518" cy="964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00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uslužni poslovi u kojima se banka ne pojavljuje ni u ulozi dužnika ni u ulozi poverioca, već za svoje usluge trećim licima naplaćuje provizuju.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4194172"/>
        <a:ext cx="8472518" cy="964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656E-EAAC-45D6-A541-F45722A30478}">
      <dsp:nvSpPr>
        <dsp:cNvPr id="0" name=""/>
        <dsp:cNvSpPr/>
      </dsp:nvSpPr>
      <dsp:spPr>
        <a:xfrm>
          <a:off x="0" y="48476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AC3A9-9C8B-4BA5-A9E2-B40F5F026714}">
      <dsp:nvSpPr>
        <dsp:cNvPr id="0" name=""/>
        <dsp:cNvSpPr/>
      </dsp:nvSpPr>
      <dsp:spPr>
        <a:xfrm>
          <a:off x="411480" y="71488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Depozitni poslovi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1829" y="111837"/>
        <a:ext cx="5680022" cy="745862"/>
      </dsp:txXfrm>
    </dsp:sp>
    <dsp:sp modelId="{4CCF3E08-464F-4C4D-AA3B-A788E346A717}">
      <dsp:nvSpPr>
        <dsp:cNvPr id="0" name=""/>
        <dsp:cNvSpPr/>
      </dsp:nvSpPr>
      <dsp:spPr>
        <a:xfrm>
          <a:off x="0" y="175484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73315"/>
              <a:satOff val="-12043"/>
              <a:lumOff val="50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A2EAC-AF15-49C0-A100-D97E46099869}">
      <dsp:nvSpPr>
        <dsp:cNvPr id="0" name=""/>
        <dsp:cNvSpPr/>
      </dsp:nvSpPr>
      <dsp:spPr>
        <a:xfrm>
          <a:off x="411480" y="1341568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-1173315"/>
                <a:satOff val="-12043"/>
                <a:lumOff val="5033"/>
                <a:alphaOff val="0"/>
                <a:tint val="70000"/>
                <a:satMod val="130000"/>
              </a:schemeClr>
            </a:gs>
            <a:gs pos="43000">
              <a:schemeClr val="accent4">
                <a:hueOff val="-1173315"/>
                <a:satOff val="-12043"/>
                <a:lumOff val="5033"/>
                <a:alphaOff val="0"/>
                <a:tint val="44000"/>
                <a:satMod val="165000"/>
              </a:schemeClr>
            </a:gs>
            <a:gs pos="93000">
              <a:schemeClr val="accent4">
                <a:hueOff val="-1173315"/>
                <a:satOff val="-12043"/>
                <a:lumOff val="5033"/>
                <a:alphaOff val="0"/>
                <a:tint val="15000"/>
                <a:satMod val="165000"/>
              </a:schemeClr>
            </a:gs>
            <a:gs pos="100000">
              <a:schemeClr val="accent4">
                <a:hueOff val="-1173315"/>
                <a:satOff val="-12043"/>
                <a:lumOff val="5033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1173315"/>
              <a:satOff val="-12043"/>
              <a:lumOff val="503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Kreditni poslovi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1829" y="1381917"/>
        <a:ext cx="5680022" cy="745862"/>
      </dsp:txXfrm>
    </dsp:sp>
    <dsp:sp modelId="{6BDFEA82-7FE4-4C95-A7B9-320F0F301891}">
      <dsp:nvSpPr>
        <dsp:cNvPr id="0" name=""/>
        <dsp:cNvSpPr/>
      </dsp:nvSpPr>
      <dsp:spPr>
        <a:xfrm>
          <a:off x="0" y="302492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346630"/>
              <a:satOff val="-24086"/>
              <a:lumOff val="100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619F5-EBAD-481F-BBA4-1E8FFA648D9E}">
      <dsp:nvSpPr>
        <dsp:cNvPr id="0" name=""/>
        <dsp:cNvSpPr/>
      </dsp:nvSpPr>
      <dsp:spPr>
        <a:xfrm>
          <a:off x="411480" y="2611649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-2346630"/>
                <a:satOff val="-24086"/>
                <a:lumOff val="10066"/>
                <a:alphaOff val="0"/>
                <a:tint val="70000"/>
                <a:satMod val="130000"/>
              </a:schemeClr>
            </a:gs>
            <a:gs pos="43000">
              <a:schemeClr val="accent4">
                <a:hueOff val="-2346630"/>
                <a:satOff val="-24086"/>
                <a:lumOff val="10066"/>
                <a:alphaOff val="0"/>
                <a:tint val="44000"/>
                <a:satMod val="165000"/>
              </a:schemeClr>
            </a:gs>
            <a:gs pos="93000">
              <a:schemeClr val="accent4">
                <a:hueOff val="-2346630"/>
                <a:satOff val="-24086"/>
                <a:lumOff val="10066"/>
                <a:alphaOff val="0"/>
                <a:tint val="15000"/>
                <a:satMod val="165000"/>
              </a:schemeClr>
            </a:gs>
            <a:gs pos="100000">
              <a:schemeClr val="accent4">
                <a:hueOff val="-2346630"/>
                <a:satOff val="-24086"/>
                <a:lumOff val="10066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2346630"/>
              <a:satOff val="-24086"/>
              <a:lumOff val="1006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Komisioni poslovi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1829" y="2651998"/>
        <a:ext cx="5680022" cy="745862"/>
      </dsp:txXfrm>
    </dsp:sp>
    <dsp:sp modelId="{E39BF82D-AFB1-48B9-84B0-D88FD709B12F}">
      <dsp:nvSpPr>
        <dsp:cNvPr id="0" name=""/>
        <dsp:cNvSpPr/>
      </dsp:nvSpPr>
      <dsp:spPr>
        <a:xfrm>
          <a:off x="0" y="4295009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4B665-3996-454D-BD75-0AED04CBA90F}">
      <dsp:nvSpPr>
        <dsp:cNvPr id="0" name=""/>
        <dsp:cNvSpPr/>
      </dsp:nvSpPr>
      <dsp:spPr>
        <a:xfrm>
          <a:off x="411480" y="3881729"/>
          <a:ext cx="5760720" cy="826560"/>
        </a:xfrm>
        <a:prstGeom prst="roundRect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70000"/>
                <a:satMod val="130000"/>
              </a:schemeClr>
            </a:gs>
            <a:gs pos="43000">
              <a:schemeClr val="accent4">
                <a:hueOff val="-3519944"/>
                <a:satOff val="-36129"/>
                <a:lumOff val="15099"/>
                <a:alphaOff val="0"/>
                <a:tint val="44000"/>
                <a:satMod val="165000"/>
              </a:schemeClr>
            </a:gs>
            <a:gs pos="93000">
              <a:schemeClr val="accent4">
                <a:hueOff val="-3519944"/>
                <a:satOff val="-36129"/>
                <a:lumOff val="15099"/>
                <a:alphaOff val="0"/>
                <a:tint val="15000"/>
                <a:satMod val="165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Sopstveni poslovi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51829" y="3922078"/>
        <a:ext cx="5680022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90753-9C86-496C-80DA-BDD55BC71276}">
      <dsp:nvSpPr>
        <dsp:cNvPr id="0" name=""/>
        <dsp:cNvSpPr/>
      </dsp:nvSpPr>
      <dsp:spPr>
        <a:xfrm>
          <a:off x="0" y="620005"/>
          <a:ext cx="8229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932E6-F6F9-435A-AB4F-31D5BDB29BBF}">
      <dsp:nvSpPr>
        <dsp:cNvPr id="0" name=""/>
        <dsp:cNvSpPr/>
      </dsp:nvSpPr>
      <dsp:spPr>
        <a:xfrm>
          <a:off x="411480" y="29605"/>
          <a:ext cx="5760720" cy="118080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Kratkoročni poslovi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9122" y="87247"/>
        <a:ext cx="5645436" cy="1065516"/>
      </dsp:txXfrm>
    </dsp:sp>
    <dsp:sp modelId="{3BE899E0-9726-4AB1-8E55-031FE8F374ED}">
      <dsp:nvSpPr>
        <dsp:cNvPr id="0" name=""/>
        <dsp:cNvSpPr/>
      </dsp:nvSpPr>
      <dsp:spPr>
        <a:xfrm>
          <a:off x="0" y="2434406"/>
          <a:ext cx="8229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115622"/>
              <a:satOff val="-2441"/>
              <a:lumOff val="130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5EB33-AB3F-4805-A157-B4DA17587824}">
      <dsp:nvSpPr>
        <dsp:cNvPr id="0" name=""/>
        <dsp:cNvSpPr/>
      </dsp:nvSpPr>
      <dsp:spPr>
        <a:xfrm>
          <a:off x="357189" y="1857384"/>
          <a:ext cx="5760720" cy="118080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115622"/>
                <a:satOff val="-2441"/>
                <a:lumOff val="13031"/>
                <a:alphaOff val="0"/>
                <a:tint val="70000"/>
                <a:satMod val="130000"/>
              </a:schemeClr>
            </a:gs>
            <a:gs pos="43000">
              <a:schemeClr val="accent6">
                <a:shade val="80000"/>
                <a:hueOff val="115622"/>
                <a:satOff val="-2441"/>
                <a:lumOff val="13031"/>
                <a:alphaOff val="0"/>
                <a:tint val="44000"/>
                <a:satMod val="165000"/>
              </a:schemeClr>
            </a:gs>
            <a:gs pos="93000">
              <a:schemeClr val="accent6">
                <a:shade val="80000"/>
                <a:hueOff val="115622"/>
                <a:satOff val="-2441"/>
                <a:lumOff val="13031"/>
                <a:alphaOff val="0"/>
                <a:tint val="15000"/>
                <a:satMod val="165000"/>
              </a:schemeClr>
            </a:gs>
            <a:gs pos="100000">
              <a:schemeClr val="accent6">
                <a:shade val="80000"/>
                <a:hueOff val="115622"/>
                <a:satOff val="-2441"/>
                <a:lumOff val="13031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80000"/>
              <a:hueOff val="115622"/>
              <a:satOff val="-2441"/>
              <a:lumOff val="1303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Srednjoročni poslovi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14831" y="1915026"/>
        <a:ext cx="5645436" cy="1065516"/>
      </dsp:txXfrm>
    </dsp:sp>
    <dsp:sp modelId="{8970F176-8A1B-4C95-9810-AF5C6BC88A20}">
      <dsp:nvSpPr>
        <dsp:cNvPr id="0" name=""/>
        <dsp:cNvSpPr/>
      </dsp:nvSpPr>
      <dsp:spPr>
        <a:xfrm>
          <a:off x="0" y="4248806"/>
          <a:ext cx="8229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231244"/>
              <a:satOff val="-4882"/>
              <a:lumOff val="260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75A27-3F22-4232-9E01-142DBCAD261D}">
      <dsp:nvSpPr>
        <dsp:cNvPr id="0" name=""/>
        <dsp:cNvSpPr/>
      </dsp:nvSpPr>
      <dsp:spPr>
        <a:xfrm>
          <a:off x="411480" y="3658406"/>
          <a:ext cx="5760720" cy="118080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231244"/>
                <a:satOff val="-4882"/>
                <a:lumOff val="26062"/>
                <a:alphaOff val="0"/>
                <a:tint val="70000"/>
                <a:satMod val="130000"/>
              </a:schemeClr>
            </a:gs>
            <a:gs pos="43000">
              <a:schemeClr val="accent6">
                <a:shade val="80000"/>
                <a:hueOff val="231244"/>
                <a:satOff val="-4882"/>
                <a:lumOff val="26062"/>
                <a:alphaOff val="0"/>
                <a:tint val="44000"/>
                <a:satMod val="165000"/>
              </a:schemeClr>
            </a:gs>
            <a:gs pos="93000">
              <a:schemeClr val="accent6">
                <a:shade val="80000"/>
                <a:hueOff val="231244"/>
                <a:satOff val="-4882"/>
                <a:lumOff val="26062"/>
                <a:alphaOff val="0"/>
                <a:tint val="15000"/>
                <a:satMod val="165000"/>
              </a:schemeClr>
            </a:gs>
            <a:gs pos="100000">
              <a:schemeClr val="accent6">
                <a:shade val="80000"/>
                <a:hueOff val="231244"/>
                <a:satOff val="-4882"/>
                <a:lumOff val="26062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80000"/>
              <a:hueOff val="231244"/>
              <a:satOff val="-4882"/>
              <a:lumOff val="2606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Dugoročni poslovi</a:t>
          </a:r>
          <a:endParaRPr 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9122" y="3716048"/>
        <a:ext cx="5645436" cy="106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3ABA2-0EF5-414E-8BCC-955A4C2E74E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2809472"/>
            <a:ext cx="4572000" cy="15160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 predmet: Finansije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 časa: 49 i 50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Nastavna jedinica: Bankarski poslovi i Vrste bankarskih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poslova</a:t>
            </a:r>
          </a:p>
          <a:p>
            <a:r>
              <a:rPr lang="sr-Latn-RS" dirty="0" smtClean="0"/>
              <a:t>sotra.milica</a:t>
            </a:r>
            <a:r>
              <a:rPr lang="en-US" dirty="0" smtClean="0"/>
              <a:t>@</a:t>
            </a:r>
            <a:r>
              <a:rPr lang="sr-Latn-RS" dirty="0" smtClean="0"/>
              <a:t>esloznica.rs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7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Pojam i vrste bankarskih poslova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" dirty="0" smtClean="0"/>
              <a:t>.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Pojam bankarskih poslova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8543956" cy="4525963"/>
          </a:xfrm>
        </p:spPr>
        <p:txBody>
          <a:bodyPr>
            <a:noAutofit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 poslovi su oni poslovi koji obavljaju banke.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Bankarsko poslovanje je privredna delatnost čiji je osnovni predmet poslovanja promet novca.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 poslovi se zaključuju između bankarskih organizacija u vezi sa prometom novca u usluga sa novcem.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Bankarsko poslovanje obavljaju banke i druge finansijske organizacije – </a:t>
            </a:r>
          </a:p>
          <a:p>
            <a:pPr>
              <a:buNone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subjekti bankarskog poslovanja.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ko-bank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538786"/>
            <a:ext cx="1905000" cy="13192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bankarskih poslova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/>
          <a:lstStyle/>
          <a:p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Postoji više kriterijuma za podelu bankarskih poslova, a najvažniju su: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2643182"/>
          <a:ext cx="857256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96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Prema bilansnom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472518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Prema funkcionalnom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715404" cy="857248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Prema vremenskom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Ovi kriterijumi mogu međusobno da se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kombinuju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tako da se mogu grupisati poslovi koji istovremeno izražavaju i bilansku poziciju, vremensku dimenziju i njihovu funkcionalnost:</a:t>
            </a:r>
          </a:p>
          <a:p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Pasivni poslovi – kratkoročni i dugoročni,</a:t>
            </a: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 poslovi – kratkoročni i dugoročni,</a:t>
            </a: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 poslovi - kratkoročni i dugoročni.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6715172" cy="14287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265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Pojam i vrste bankarskih poslova</vt:lpstr>
      <vt:lpstr>Pojam bankarskih poslova</vt:lpstr>
      <vt:lpstr>Vrste bankarskih poslova</vt:lpstr>
      <vt:lpstr>1. Prema bilansnom kriterijumu:</vt:lpstr>
      <vt:lpstr>2. Prema funkcionalnom kriterijumu:</vt:lpstr>
      <vt:lpstr>3. Prema vremenskom kriterijumu: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Poslovna banka – pojam, osnivanje i predmet poslovanja</dc:title>
  <dc:creator>Toshiba</dc:creator>
  <cp:lastModifiedBy>PC-PC</cp:lastModifiedBy>
  <cp:revision>21</cp:revision>
  <dcterms:created xsi:type="dcterms:W3CDTF">2012-12-02T20:38:55Z</dcterms:created>
  <dcterms:modified xsi:type="dcterms:W3CDTF">2020-03-18T15:28:03Z</dcterms:modified>
</cp:coreProperties>
</file>