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811B1C5-DEC3-4DDF-ADD6-325EBF51BACC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B8F9EE6-2165-4B2E-B0E0-A7B3EA97C7C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6600" dirty="0" smtClean="0">
                <a:latin typeface="Times New Roman" pitchFamily="18" charset="0"/>
                <a:cs typeface="Times New Roman" pitchFamily="18" charset="0"/>
              </a:rPr>
              <a:t>АПРИЛСКИ РАТ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7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533400"/>
            <a:ext cx="8839200" cy="5410200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Изложена великом притиску, југословенска влада одлучила је да потпише Протокол о приступању Тројном пакту. Председник владе Дагиша Цветковић и министар спољних послова Александар Цинцар-Марковић су  25. марта 1941. године у двоцу Белверде потписали Протокол о приступању Југославије Тројном пакту. На основу Протокола:</a:t>
            </a:r>
          </a:p>
          <a:p>
            <a:pPr algn="just"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Немачка и Италија се обавезале да ће поштовати суверенитет Југославије</a:t>
            </a:r>
          </a:p>
          <a:p>
            <a:pPr algn="just"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 силе Осовине за време рата неће тражити сагласност за прелазак војске преко територије Југославије</a:t>
            </a:r>
          </a:p>
          <a:p>
            <a:pPr algn="just"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 ће после рата помоћи Југославији да се прошири на југ</a:t>
            </a:r>
          </a:p>
        </p:txBody>
      </p:sp>
    </p:spTree>
    <p:extLst>
      <p:ext uri="{BB962C8B-B14F-4D97-AF65-F5344CB8AC3E}">
        <p14:creationId xmlns:p14="http://schemas.microsoft.com/office/powerpoint/2010/main" val="320694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610600" cy="2895600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Огорчени приступањем Тројном пакту, у поноћ 26. марта 1914. године група официра подржавана од стране Британаца је извела државни удар. Смењена је влада Цветковић-Мачек, а власт у држави преузима  краљ Петар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Карађорђевић који је проглашен пунолетним. Постављена је нова влада на челу са генералом Душаном Симовићем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66019"/>
            <a:ext cx="6126480" cy="4158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6324600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Краљ Петар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Карађорђевић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32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4187" y="2514600"/>
            <a:ext cx="2230582" cy="1600199"/>
          </a:xfrm>
        </p:spPr>
        <p:txBody>
          <a:bodyPr/>
          <a:lstStyle/>
          <a:p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„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Боље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рат него пакт“,</a:t>
            </a:r>
            <a:br>
              <a:rPr lang="ru-RU" sz="12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„Боље роб него гроб“</a:t>
            </a:r>
            <a:endParaRPr 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228600"/>
            <a:ext cx="8077200" cy="175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Маса људи на улицама Београда и других градова је демонстрирала  против потписивања Тројног пакта.</a:t>
            </a:r>
          </a:p>
          <a:p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Британци и Американци су подржавали пуч, док се Хитлер осећао изданим и одлучио је  да војно сломи Југославију, а као главне кривце оптужи Србе.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400"/>
            <a:ext cx="605938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5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731838"/>
          </a:xfrm>
        </p:spPr>
        <p:txBody>
          <a:bodyPr/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Бомбардовање Београда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219200"/>
            <a:ext cx="8610600" cy="5257800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 вест о државном удару, Хитлер је наредио да се поред планираног напада на Грчку изведе и напад на Југославију. 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Београд је у зору 6. априла 1941. године бомбардован. Комадант немачких ваздухопловних снага био је генерал Александар Лер и он је наредио бомбардовање. Ваздушни удари су имали тешке последице, јер војска није потпуно мобилисана.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Немци су 10. априла ушли у Загреб, а 12. априла 1941. године у Београд.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Капитулација Југословенске војске потписана је 17. априла 1941. године. Последица капитулације је била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предаја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оружија, ратног материјала и заробљено је око 340 000 војника.</a:t>
            </a:r>
          </a:p>
        </p:txBody>
      </p:sp>
    </p:spTree>
    <p:extLst>
      <p:ext uri="{BB962C8B-B14F-4D97-AF65-F5344CB8AC3E}">
        <p14:creationId xmlns:p14="http://schemas.microsoft.com/office/powerpoint/2010/main" val="352367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924800" cy="533400"/>
          </a:xfrm>
        </p:spPr>
        <p:txBody>
          <a:bodyPr/>
          <a:lstStyle/>
          <a:p>
            <a:pPr algn="ctr"/>
            <a:r>
              <a:rPr lang="sr-Cyrl-RS" sz="1800" cap="none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800" cap="none" dirty="0" smtClean="0">
                <a:latin typeface="Times New Roman" pitchFamily="18" charset="0"/>
                <a:cs typeface="Times New Roman" pitchFamily="18" charset="0"/>
              </a:rPr>
              <a:t>емачки авион Штука који је употребљен </a:t>
            </a:r>
            <a:r>
              <a:rPr lang="sr-Cyrl-RS" sz="1800" cap="none" smtClean="0">
                <a:latin typeface="Times New Roman" pitchFamily="18" charset="0"/>
                <a:cs typeface="Times New Roman" pitchFamily="18" charset="0"/>
              </a:rPr>
              <a:t>у бомбардовању </a:t>
            </a:r>
            <a:r>
              <a:rPr lang="sr-Cyrl-RS" sz="1800" cap="none" dirty="0" smtClean="0">
                <a:latin typeface="Times New Roman" pitchFamily="18" charset="0"/>
                <a:cs typeface="Times New Roman" pitchFamily="18" charset="0"/>
              </a:rPr>
              <a:t>Београда</a:t>
            </a:r>
            <a:endParaRPr lang="en-US" sz="180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8222974" cy="5791200"/>
          </a:xfrm>
        </p:spPr>
      </p:pic>
    </p:spTree>
    <p:extLst>
      <p:ext uri="{BB962C8B-B14F-4D97-AF65-F5344CB8AC3E}">
        <p14:creationId xmlns:p14="http://schemas.microsoft.com/office/powerpoint/2010/main" val="52813712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83</TotalTime>
  <Words>313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АПРИЛСКИ РАТ</vt:lpstr>
      <vt:lpstr>PowerPoint Presentation</vt:lpstr>
      <vt:lpstr>PowerPoint Presentation</vt:lpstr>
      <vt:lpstr>„ Боље рат него пакт“, „Боље роб него гроб“</vt:lpstr>
      <vt:lpstr>Бомбардовање Београда</vt:lpstr>
      <vt:lpstr>Немачки авион Штука који је употребљен у бомбардовању Београда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2020-03-18T21:09:41Z</dcterms:created>
  <dcterms:modified xsi:type="dcterms:W3CDTF">2020-03-18T22:33:37Z</dcterms:modified>
</cp:coreProperties>
</file>