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sldIdLst>
    <p:sldId id="258" r:id="rId5"/>
    <p:sldId id="260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1E769-A7E4-4364-B60A-8A7E754171DC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A4F8-2406-4A08-B3CC-DFC39356FA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66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37325"/>
            <a:ext cx="2819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537325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fld id="{76B849D0-C5F5-499B-B909-A2C7826201A9}" type="slidenum">
              <a:rPr lang="en-AU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1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3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B088-803F-48E9-8469-74CD9D4A969B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98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597A-3416-43BB-9836-569CC9DE7BE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98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86CEC-4362-405F-B4D5-A2E928478B52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3012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F39D-24F8-4008-9898-A8183438A38A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69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835C6-B8CF-4ECF-9399-6024C174E58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6405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E0890-E3FD-4099-B725-C7C371D941D4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31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B088-803F-48E9-8469-74CD9D4A969B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7848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35FC6-DE4C-4BFA-ACD0-D17BF10F92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51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263EE9-99D8-4172-8620-068AC26EA6AE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5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1E769-A7E4-4364-B60A-8A7E754171DC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12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A4F8-2406-4A08-B3CC-DFC39356FA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95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37325"/>
            <a:ext cx="2819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537325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fld id="{76B849D0-C5F5-499B-B909-A2C7826201A9}" type="slidenum">
              <a:rPr lang="en-AU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57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32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B088-803F-48E9-8469-74CD9D4A969B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5004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597A-3416-43BB-9836-569CC9DE7BE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31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86CEC-4362-405F-B4D5-A2E928478B52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6181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F39D-24F8-4008-9898-A8183438A38A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2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597A-3416-43BB-9836-569CC9DE7BE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2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835C6-B8CF-4ECF-9399-6024C174E58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0746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E0890-E3FD-4099-B725-C7C371D941D4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53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35FC6-DE4C-4BFA-ACD0-D17BF10F92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40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263EE9-99D8-4172-8620-068AC26EA6AE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02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1E769-A7E4-4364-B60A-8A7E754171DC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62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A4F8-2406-4A08-B3CC-DFC39356FA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49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37325"/>
            <a:ext cx="2819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537325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fld id="{76B849D0-C5F5-499B-B909-A2C7826201A9}" type="slidenum">
              <a:rPr lang="en-AU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995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440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B088-803F-48E9-8469-74CD9D4A969B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93400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E597A-3416-43BB-9836-569CC9DE7BE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64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86CEC-4362-405F-B4D5-A2E928478B52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815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86CEC-4362-405F-B4D5-A2E928478B52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33540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F39D-24F8-4008-9898-A8183438A38A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02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835C6-B8CF-4ECF-9399-6024C174E58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9216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E0890-E3FD-4099-B725-C7C371D941D4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156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35FC6-DE4C-4BFA-ACD0-D17BF10F92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43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263EE9-99D8-4172-8620-068AC26EA6AE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41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1E769-A7E4-4364-B60A-8A7E754171DC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861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A4F8-2406-4A08-B3CC-DFC39356FA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715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37325"/>
            <a:ext cx="2819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537325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fld id="{76B849D0-C5F5-499B-B909-A2C7826201A9}" type="slidenum">
              <a:rPr lang="en-AU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5F39D-24F8-4008-9898-A8183438A38A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25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835C6-B8CF-4ECF-9399-6024C174E583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4325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E0890-E3FD-4099-B725-C7C371D941D4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0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dirty="0" err="1" smtClean="0">
                <a:solidFill>
                  <a:prstClr val="black"/>
                </a:solidFill>
              </a:rPr>
              <a:t>Savremena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r>
              <a:rPr lang="en-AU" dirty="0" err="1" smtClean="0">
                <a:solidFill>
                  <a:prstClr val="black"/>
                </a:solidFill>
              </a:rPr>
              <a:t>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35FC6-DE4C-4BFA-ACD0-D17BF10F92B7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566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 err="1" smtClean="0">
                <a:solidFill>
                  <a:prstClr val="white"/>
                </a:solidFill>
              </a:rPr>
              <a:t>Savremena</a:t>
            </a:r>
            <a:r>
              <a:rPr lang="en-AU" dirty="0" smtClean="0">
                <a:solidFill>
                  <a:prstClr val="white"/>
                </a:solidFill>
              </a:rPr>
              <a:t> </a:t>
            </a:r>
            <a:r>
              <a:rPr lang="en-AU" dirty="0" err="1" smtClean="0">
                <a:solidFill>
                  <a:prstClr val="white"/>
                </a:solidFill>
              </a:rPr>
              <a:t>poslovna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263EE9-99D8-4172-8620-068AC26EA6AE}" type="slidenum">
              <a:rPr lang="en-AU" smtClean="0">
                <a:solidFill>
                  <a:prstClr val="white"/>
                </a:solidFill>
              </a:rPr>
              <a:pPr/>
              <a:t>‹#›</a:t>
            </a:fld>
            <a:endParaRPr lang="en-AU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76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korespodencija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Savremena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poslovna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AF0123-EE09-4AB0-837F-49A530CFFE31}" type="slidenum">
              <a:rPr lang="en-AU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2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korespodencija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Savremena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poslovna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AF0123-EE09-4AB0-837F-49A530CFFE31}" type="slidenum">
              <a:rPr lang="en-AU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korespodencija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Savremena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poslovna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AF0123-EE09-4AB0-837F-49A530CFFE31}" type="slidenum">
              <a:rPr lang="en-AU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korespodencija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Savremena</a:t>
            </a:r>
            <a:r>
              <a:rPr lang="en-A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 smtClean="0">
                <a:solidFill>
                  <a:prstClr val="black"/>
                </a:solidFill>
                <a:latin typeface="Arial" charset="0"/>
              </a:rPr>
              <a:t>poslovna</a:t>
            </a:r>
            <a:endParaRPr lang="en-A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AF0123-EE09-4AB0-837F-49A530CFFE31}" type="slidenum">
              <a:rPr lang="en-AU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81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571744"/>
            <a:ext cx="7143800" cy="1829761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UPIT</a:t>
            </a:r>
            <a:br>
              <a:rPr lang="en-US" sz="2400" dirty="0" smtClean="0"/>
            </a:br>
            <a:r>
              <a:rPr lang="en-US" sz="2400" dirty="0" smtClean="0"/>
              <a:t>PONUDA</a:t>
            </a:r>
            <a:br>
              <a:rPr lang="en-US" sz="2400" dirty="0" smtClean="0"/>
            </a:br>
            <a:r>
              <a:rPr lang="en-US" sz="2400" dirty="0" smtClean="0"/>
              <a:t>PORUD</a:t>
            </a:r>
            <a:r>
              <a:rPr lang="sr-Latn-RS" sz="2400" dirty="0" smtClean="0"/>
              <a:t>ŽBINA</a:t>
            </a:r>
            <a:r>
              <a:rPr lang="bs-Latn-BA" sz="2400" dirty="0" smtClean="0"/>
              <a:t/>
            </a:r>
            <a:br>
              <a:rPr lang="bs-Latn-BA" sz="2400" dirty="0" smtClean="0"/>
            </a:br>
            <a:r>
              <a:rPr lang="bs-Latn-BA" sz="2400" dirty="0" smtClean="0"/>
              <a:t>REKLAMACIJA</a:t>
            </a:r>
            <a:br>
              <a:rPr lang="bs-Latn-BA" sz="2400" dirty="0" smtClean="0"/>
            </a:br>
            <a:r>
              <a:rPr lang="bs-Latn-BA" sz="2400" dirty="0" smtClean="0"/>
              <a:t>REŠENJE REKLAMACIJE</a:t>
            </a:r>
            <a:br>
              <a:rPr lang="bs-Latn-BA" sz="2400" dirty="0" smtClean="0"/>
            </a:br>
            <a:r>
              <a:rPr lang="bs-Latn-BA" sz="2400" dirty="0" smtClean="0"/>
              <a:t>PISMO O BONIFIKACIJI</a:t>
            </a:r>
            <a:br>
              <a:rPr lang="bs-Latn-BA" sz="2400" dirty="0" smtClean="0"/>
            </a:br>
            <a:r>
              <a:rPr lang="bs-Latn-BA" sz="2400" dirty="0" smtClean="0"/>
              <a:t>URGENCIJA</a:t>
            </a:r>
            <a:br>
              <a:rPr lang="bs-Latn-BA" sz="2400" dirty="0" smtClean="0"/>
            </a:br>
            <a:r>
              <a:rPr lang="bs-Latn-BA" sz="2400" dirty="0" smtClean="0"/>
              <a:t>PROPRATNO PISMO </a:t>
            </a:r>
            <a:endParaRPr lang="en-AU" sz="7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714356"/>
            <a:ext cx="7086600" cy="4667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bs-Latn-BA" dirty="0" smtClean="0"/>
              <a:t>Srednja </a:t>
            </a:r>
            <a:r>
              <a:rPr lang="en-US" dirty="0" err="1" smtClean="0"/>
              <a:t>ekonomska</a:t>
            </a:r>
            <a:r>
              <a:rPr lang="en-US" dirty="0" smtClean="0"/>
              <a:t> </a:t>
            </a:r>
            <a:r>
              <a:rPr lang="bs-Latn-BA" dirty="0" smtClean="0"/>
              <a:t>škola </a:t>
            </a:r>
            <a:r>
              <a:rPr lang="en-US" dirty="0" smtClean="0"/>
              <a:t>u </a:t>
            </a:r>
            <a:r>
              <a:rPr lang="en-US" dirty="0" err="1" smtClean="0"/>
              <a:t>Loznici</a:t>
            </a:r>
            <a:endParaRPr lang="en-US" dirty="0" smtClean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75770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sr-Latn-RS" sz="3600" dirty="0" smtClean="0"/>
              <a:t>POSLOVNA PISMA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sz="3600" dirty="0" smtClean="0"/>
              <a:t>ROBNA DOKUMENTA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sz="3600" dirty="0" smtClean="0"/>
              <a:t>NOVČANA DOKUMENTA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sz="3600" dirty="0" smtClean="0"/>
              <a:t>REŠENJA 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sz="3600" dirty="0" smtClean="0"/>
              <a:t>PODNESCI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sz="3600" dirty="0" smtClean="0"/>
              <a:t>JAVNE ISPRAVE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solidFill>
                  <a:prstClr val="black"/>
                </a:solidFill>
              </a:rPr>
              <a:t>Savremena 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4000" dirty="0" smtClean="0"/>
              <a:t>PISANI SASTAVI U POSLOVNOJ KORESPONDENCIJI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8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PISANI SASTAVI KOJIMA PREDU</a:t>
            </a:r>
            <a:r>
              <a:rPr lang="sr-Latn-RS" sz="4400" dirty="0" smtClean="0"/>
              <a:t>ZEĆA OBAVLJAJU SVOJE RADNE DELATNOSTI – ZADATKE ZBOG ČEGA SU I OSNOVANA.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solidFill>
                  <a:prstClr val="black"/>
                </a:solidFill>
              </a:rPr>
              <a:t>Savremena poslovna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POSLOVNA PISMA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28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POSLOVNA PISMA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sr-Latn-RS" sz="3200" dirty="0" smtClean="0"/>
          </a:p>
          <a:p>
            <a:r>
              <a:rPr lang="sr-Latn-RS" sz="3200" dirty="0" smtClean="0"/>
              <a:t>OBAVEZNI DELOVI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endParaRPr lang="sr-Latn-RS" sz="2800" dirty="0" smtClean="0"/>
          </a:p>
          <a:p>
            <a:r>
              <a:rPr lang="sr-Latn-RS" sz="2800" dirty="0" smtClean="0"/>
              <a:t>NEOBAVEZNI DELOVI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ZAGLAVLJE (PODACI ADRESANTA)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MESTO I DATUM PISANJA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NAZIV ADRESATA I ADRESA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SADRŽINA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IME I PREZIME OVLAŠĆENOG LICA I SVOJERUČNI POTPIS I OVERA PEČATOM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OZNAKA VEZE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OZNAKA PREDMETA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BROJ PRILOGA</a:t>
            </a:r>
          </a:p>
          <a:p>
            <a:pPr marL="566928" indent="-457200">
              <a:buFont typeface="+mj-lt"/>
              <a:buAutoNum type="arabicPeriod"/>
            </a:pPr>
            <a:r>
              <a:rPr lang="sr-Latn-RS" dirty="0" smtClean="0"/>
              <a:t>NAČIN EKSPEDICIJE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>
                <a:solidFill>
                  <a:prstClr val="black"/>
                </a:solidFill>
              </a:rPr>
              <a:t>korespodencija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solidFill>
                  <a:prstClr val="black"/>
                </a:solidFill>
              </a:rPr>
              <a:t>Savremena poslovna</a:t>
            </a:r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0"/>
            <a:ext cx="7772400" cy="1124744"/>
          </a:xfrm>
        </p:spPr>
        <p:txBody>
          <a:bodyPr/>
          <a:lstStyle/>
          <a:p>
            <a:r>
              <a:rPr lang="sr-Latn-RS" dirty="0" smtClean="0"/>
              <a:t>DOMAĆI ZADATAK: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7944" y="1196752"/>
            <a:ext cx="4572000" cy="3456384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Otkucaj zaglavlje poslovnog pisma,</a:t>
            </a:r>
          </a:p>
          <a:p>
            <a:r>
              <a:rPr lang="sr-Latn-RS" dirty="0"/>
              <a:t>k</a:t>
            </a:r>
            <a:r>
              <a:rPr lang="sr-Latn-RS" dirty="0" smtClean="0"/>
              <a:t>oje pise:</a:t>
            </a:r>
          </a:p>
          <a:p>
            <a:r>
              <a:rPr lang="sr-Latn-RS" dirty="0" smtClean="0"/>
              <a:t>Drvna industrija „HRAST“.</a:t>
            </a:r>
          </a:p>
          <a:p>
            <a:r>
              <a:rPr lang="sr-Latn-RS" dirty="0" smtClean="0"/>
              <a:t>Sve ostale neophodne elemente napisi po sopstvenom izboru.</a:t>
            </a:r>
          </a:p>
          <a:p>
            <a:endParaRPr lang="sr-Latn-RS" dirty="0"/>
          </a:p>
          <a:p>
            <a:r>
              <a:rPr lang="sr-Latn-RS" dirty="0" smtClean="0"/>
              <a:t>Domaće zadatke pošaljite na viber ili moj e mail koji imate na sajtu škole.</a:t>
            </a:r>
          </a:p>
          <a:p>
            <a:r>
              <a:rPr lang="sr-Latn-RS" dirty="0" smtClean="0"/>
              <a:t>Rok: do sledećeg časa.</a:t>
            </a:r>
          </a:p>
          <a:p>
            <a:endParaRPr lang="sr-Latn-RS" dirty="0"/>
          </a:p>
          <a:p>
            <a:r>
              <a:rPr lang="sr-Latn-RS" dirty="0" smtClean="0"/>
              <a:t>Pozdrav!</a:t>
            </a:r>
            <a:r>
              <a:rPr lang="sr-Latn-R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>
                <a:solidFill>
                  <a:prstClr val="white"/>
                </a:solidFill>
              </a:rPr>
              <a:t>korespodencija</a:t>
            </a: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>
                <a:solidFill>
                  <a:prstClr val="white"/>
                </a:solidFill>
              </a:rPr>
              <a:t>Savremena poslovna</a:t>
            </a:r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99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Concourse</vt:lpstr>
      <vt:lpstr>1_Concourse</vt:lpstr>
      <vt:lpstr>2_Concourse</vt:lpstr>
      <vt:lpstr>3_Concourse</vt:lpstr>
      <vt:lpstr>UPIT PONUDA PORUDŽBINA REKLAMACIJA REŠENJE REKLAMACIJE PISMO O BONIFIKACIJI URGENCIJA PROPRATNO PISMO </vt:lpstr>
      <vt:lpstr>PISANI SASTAVI U POSLOVNOJ KORESPONDENCIJI</vt:lpstr>
      <vt:lpstr>POSLOVNA PISMA</vt:lpstr>
      <vt:lpstr>POSLOVNA PISMA</vt:lpstr>
      <vt:lpstr>DOMAĆI ZADATAK: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UPIT PONUDA PORUDŽBINA REKLAMACIJA REŠENJE REKLAMACIJE PISMO O BONIFIKACIJI URGENCIJA PROPRATNO PISMO</dc:title>
  <dc:creator>Dell</dc:creator>
  <cp:lastModifiedBy>Dell</cp:lastModifiedBy>
  <cp:revision>2</cp:revision>
  <dcterms:created xsi:type="dcterms:W3CDTF">2020-03-21T18:15:49Z</dcterms:created>
  <dcterms:modified xsi:type="dcterms:W3CDTF">2020-03-21T18:26:26Z</dcterms:modified>
</cp:coreProperties>
</file>