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FE7D0-1092-4255-8486-382BA2D158B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514B5E-13DB-4E73-A6DA-D052D4A97F2C}">
      <dgm:prSet phldrT="[Text]" custT="1"/>
      <dgm:spPr/>
      <dgm:t>
        <a:bodyPr/>
        <a:lstStyle/>
        <a:p>
          <a:r>
            <a:rPr lang="sr-Cyrl-RS" sz="1400" b="1" dirty="0" smtClean="0"/>
            <a:t>ТРАНСАКЦИОНИ ДЕПОЗИТИ</a:t>
          </a:r>
          <a:endParaRPr lang="en-US" sz="1400" b="1" dirty="0"/>
        </a:p>
      </dgm:t>
    </dgm:pt>
    <dgm:pt modelId="{6433399D-DD64-4ED3-9206-B84B5DFEE5D6}" type="parTrans" cxnId="{453AB037-CA4A-46AC-A402-C5014CF473F4}">
      <dgm:prSet/>
      <dgm:spPr/>
      <dgm:t>
        <a:bodyPr/>
        <a:lstStyle/>
        <a:p>
          <a:endParaRPr lang="en-US"/>
        </a:p>
      </dgm:t>
    </dgm:pt>
    <dgm:pt modelId="{B54DC106-160B-4FF8-845C-50AE8A099C9B}" type="sibTrans" cxnId="{453AB037-CA4A-46AC-A402-C5014CF473F4}">
      <dgm:prSet/>
      <dgm:spPr/>
      <dgm:t>
        <a:bodyPr/>
        <a:lstStyle/>
        <a:p>
          <a:endParaRPr lang="en-US"/>
        </a:p>
      </dgm:t>
    </dgm:pt>
    <dgm:pt modelId="{1A0D76D6-2B1B-453F-9C54-0D196756D7BC}">
      <dgm:prSet phldrT="[Text]" custT="1"/>
      <dgm:spPr/>
      <dgm:t>
        <a:bodyPr/>
        <a:lstStyle/>
        <a:p>
          <a:r>
            <a:rPr lang="sr-Cyrl-RS" sz="1400" b="1" dirty="0" smtClean="0"/>
            <a:t>ДЕПОЗИТИ ПО ВИЂЕЊУ БАНАКА</a:t>
          </a:r>
          <a:endParaRPr lang="en-US" sz="1400" b="1" dirty="0"/>
        </a:p>
      </dgm:t>
    </dgm:pt>
    <dgm:pt modelId="{153D0756-5ABA-4BD4-92FF-5EDC3DDCD420}" type="parTrans" cxnId="{090A7A21-B94E-4759-B878-F3C00FEC2625}">
      <dgm:prSet/>
      <dgm:spPr/>
      <dgm:t>
        <a:bodyPr/>
        <a:lstStyle/>
        <a:p>
          <a:endParaRPr lang="en-US"/>
        </a:p>
      </dgm:t>
    </dgm:pt>
    <dgm:pt modelId="{68DC919F-72EC-4366-A777-041CFB77D312}" type="sibTrans" cxnId="{090A7A21-B94E-4759-B878-F3C00FEC2625}">
      <dgm:prSet/>
      <dgm:spPr/>
      <dgm:t>
        <a:bodyPr/>
        <a:lstStyle/>
        <a:p>
          <a:endParaRPr lang="en-US"/>
        </a:p>
      </dgm:t>
    </dgm:pt>
    <dgm:pt modelId="{519561A2-4629-42A1-BEE5-D0810733C573}">
      <dgm:prSet phldrT="[Text]" custT="1"/>
      <dgm:spPr/>
      <dgm:t>
        <a:bodyPr/>
        <a:lstStyle/>
        <a:p>
          <a:r>
            <a:rPr lang="sr-Cyrl-RS" sz="1400" b="1" dirty="0" smtClean="0"/>
            <a:t>ОРОЧЕНИ ДЕПОЗИТИ</a:t>
          </a:r>
          <a:endParaRPr lang="en-US" sz="1400" b="1" dirty="0"/>
        </a:p>
      </dgm:t>
    </dgm:pt>
    <dgm:pt modelId="{CBEB10B4-D09F-4D7E-B5FA-8739E079882E}" type="parTrans" cxnId="{BE42C800-FE34-4C8F-933D-2412D6B5A91E}">
      <dgm:prSet/>
      <dgm:spPr/>
      <dgm:t>
        <a:bodyPr/>
        <a:lstStyle/>
        <a:p>
          <a:endParaRPr lang="en-US"/>
        </a:p>
      </dgm:t>
    </dgm:pt>
    <dgm:pt modelId="{93384910-594C-4EC8-8153-221B7B00678B}" type="sibTrans" cxnId="{BE42C800-FE34-4C8F-933D-2412D6B5A91E}">
      <dgm:prSet/>
      <dgm:spPr/>
      <dgm:t>
        <a:bodyPr/>
        <a:lstStyle/>
        <a:p>
          <a:endParaRPr lang="en-US"/>
        </a:p>
      </dgm:t>
    </dgm:pt>
    <dgm:pt modelId="{F276F656-CEF1-40AC-AF01-2B69CE2A8122}">
      <dgm:prSet phldrT="[Text]" custT="1"/>
      <dgm:spPr/>
      <dgm:t>
        <a:bodyPr/>
        <a:lstStyle/>
        <a:p>
          <a:r>
            <a:rPr lang="sr-Cyrl-RS" sz="1400" b="1" dirty="0" smtClean="0"/>
            <a:t>ДЕПОЗИТИ СЕРТИФИКАТИ</a:t>
          </a:r>
          <a:endParaRPr lang="en-US" sz="1400" b="1" dirty="0"/>
        </a:p>
      </dgm:t>
    </dgm:pt>
    <dgm:pt modelId="{79DAEEEB-4D7A-4517-86CC-584A59F73515}" type="parTrans" cxnId="{2F8B4D6B-07FE-47F2-B425-AC26ABF300DD}">
      <dgm:prSet/>
      <dgm:spPr/>
      <dgm:t>
        <a:bodyPr/>
        <a:lstStyle/>
        <a:p>
          <a:endParaRPr lang="en-US"/>
        </a:p>
      </dgm:t>
    </dgm:pt>
    <dgm:pt modelId="{A4FA8D0C-E029-47C2-81FE-793FAC4A7F8A}" type="sibTrans" cxnId="{2F8B4D6B-07FE-47F2-B425-AC26ABF300DD}">
      <dgm:prSet/>
      <dgm:spPr/>
      <dgm:t>
        <a:bodyPr/>
        <a:lstStyle/>
        <a:p>
          <a:endParaRPr lang="en-US"/>
        </a:p>
      </dgm:t>
    </dgm:pt>
    <dgm:pt modelId="{FAE5A202-9356-4095-A69C-D1568919046E}">
      <dgm:prSet phldrT="[Text]" custT="1"/>
      <dgm:spPr/>
      <dgm:t>
        <a:bodyPr/>
        <a:lstStyle/>
        <a:p>
          <a:r>
            <a:rPr lang="sr-Cyrl-RS" sz="1400" b="1" dirty="0" smtClean="0"/>
            <a:t>ТЕКУЋИ ЧЕКОВНИ РАЧУНИ</a:t>
          </a:r>
          <a:endParaRPr lang="en-US" sz="1400" b="1" dirty="0"/>
        </a:p>
      </dgm:t>
    </dgm:pt>
    <dgm:pt modelId="{8F23338C-4693-4A39-B2C6-76DA36A1B1D6}" type="parTrans" cxnId="{1D929DB5-3CA8-4CD4-9374-17BA9FD2BC2E}">
      <dgm:prSet/>
      <dgm:spPr/>
      <dgm:t>
        <a:bodyPr/>
        <a:lstStyle/>
        <a:p>
          <a:endParaRPr lang="en-US"/>
        </a:p>
      </dgm:t>
    </dgm:pt>
    <dgm:pt modelId="{6B7D6959-63F7-4477-8689-F51593839786}" type="sibTrans" cxnId="{1D929DB5-3CA8-4CD4-9374-17BA9FD2BC2E}">
      <dgm:prSet/>
      <dgm:spPr/>
      <dgm:t>
        <a:bodyPr/>
        <a:lstStyle/>
        <a:p>
          <a:endParaRPr lang="en-US"/>
        </a:p>
      </dgm:t>
    </dgm:pt>
    <dgm:pt modelId="{C4514DF1-5BAF-40B7-98B9-80D61012C9DC}">
      <dgm:prSet phldrT="[Text]" custT="1"/>
      <dgm:spPr/>
      <dgm:t>
        <a:bodyPr/>
        <a:lstStyle/>
        <a:p>
          <a:r>
            <a:rPr lang="sr-Cyrl-RS" sz="1400" b="1" dirty="0" smtClean="0"/>
            <a:t>СПЕЦИЈАЛНИ ДЕПОЗИТИ</a:t>
          </a:r>
          <a:endParaRPr lang="en-US" sz="1400" b="1" dirty="0"/>
        </a:p>
      </dgm:t>
    </dgm:pt>
    <dgm:pt modelId="{8DA02AEB-FB3E-49B9-8506-CC5D09CB1F64}" type="parTrans" cxnId="{24915599-C294-4C7A-91C9-E6D69BC69CF8}">
      <dgm:prSet/>
      <dgm:spPr/>
      <dgm:t>
        <a:bodyPr/>
        <a:lstStyle/>
        <a:p>
          <a:endParaRPr lang="en-US"/>
        </a:p>
      </dgm:t>
    </dgm:pt>
    <dgm:pt modelId="{CB04217F-AB13-4452-A868-39A9645A4653}" type="sibTrans" cxnId="{24915599-C294-4C7A-91C9-E6D69BC69CF8}">
      <dgm:prSet/>
      <dgm:spPr/>
      <dgm:t>
        <a:bodyPr/>
        <a:lstStyle/>
        <a:p>
          <a:endParaRPr lang="en-US"/>
        </a:p>
      </dgm:t>
    </dgm:pt>
    <dgm:pt modelId="{8B8D4EAB-D635-417B-B94C-80406BB44A48}">
      <dgm:prSet phldrT="[Text]"/>
      <dgm:spPr/>
      <dgm:t>
        <a:bodyPr/>
        <a:lstStyle/>
        <a:p>
          <a:r>
            <a:rPr lang="sr-Cyrl-RS" dirty="0" smtClean="0"/>
            <a:t>ПАСИВНИ</a:t>
          </a:r>
          <a:endParaRPr lang="en-US" dirty="0"/>
        </a:p>
      </dgm:t>
    </dgm:pt>
    <dgm:pt modelId="{E54D7449-F22C-43F8-97BB-7462760E41D2}" type="parTrans" cxnId="{B839971C-D482-46FD-AE9B-CF7548009829}">
      <dgm:prSet/>
      <dgm:spPr/>
      <dgm:t>
        <a:bodyPr/>
        <a:lstStyle/>
        <a:p>
          <a:endParaRPr lang="en-US"/>
        </a:p>
      </dgm:t>
    </dgm:pt>
    <dgm:pt modelId="{5F03101A-69AD-4CEB-AF87-E6EB0AF20EB8}" type="sibTrans" cxnId="{B839971C-D482-46FD-AE9B-CF7548009829}">
      <dgm:prSet/>
      <dgm:spPr/>
      <dgm:t>
        <a:bodyPr/>
        <a:lstStyle/>
        <a:p>
          <a:endParaRPr lang="en-US"/>
        </a:p>
      </dgm:t>
    </dgm:pt>
    <dgm:pt modelId="{04304395-7052-4136-911F-647EC009FA48}">
      <dgm:prSet phldrT="[Text]"/>
      <dgm:spPr/>
      <dgm:t>
        <a:bodyPr/>
        <a:lstStyle/>
        <a:p>
          <a:r>
            <a:rPr lang="sr-Cyrl-RS" dirty="0" smtClean="0"/>
            <a:t>БАНКАРСКИ</a:t>
          </a:r>
          <a:endParaRPr lang="en-US" dirty="0"/>
        </a:p>
      </dgm:t>
    </dgm:pt>
    <dgm:pt modelId="{46EE67F2-6AA0-4E5B-8CCF-F8926FFE136E}" type="parTrans" cxnId="{DE946393-DC04-4754-B8EB-D6CF1B520C45}">
      <dgm:prSet/>
      <dgm:spPr/>
      <dgm:t>
        <a:bodyPr/>
        <a:lstStyle/>
        <a:p>
          <a:endParaRPr lang="en-US"/>
        </a:p>
      </dgm:t>
    </dgm:pt>
    <dgm:pt modelId="{54924FBC-37F5-4113-8FC3-622BF83F2612}" type="sibTrans" cxnId="{DE946393-DC04-4754-B8EB-D6CF1B520C45}">
      <dgm:prSet/>
      <dgm:spPr/>
      <dgm:t>
        <a:bodyPr/>
        <a:lstStyle/>
        <a:p>
          <a:endParaRPr lang="en-US"/>
        </a:p>
      </dgm:t>
    </dgm:pt>
    <dgm:pt modelId="{24F1B231-65F1-45E3-8718-493B51F65349}">
      <dgm:prSet phldrT="[Text]"/>
      <dgm:spPr/>
      <dgm:t>
        <a:bodyPr/>
        <a:lstStyle/>
        <a:p>
          <a:r>
            <a:rPr lang="sr-Cyrl-RS" dirty="0" smtClean="0"/>
            <a:t>ПОСЛОВИ:</a:t>
          </a:r>
          <a:endParaRPr lang="en-US" dirty="0"/>
        </a:p>
      </dgm:t>
    </dgm:pt>
    <dgm:pt modelId="{EAF500BD-2ACD-4E18-8CC6-7728674165D2}" type="parTrans" cxnId="{52EE953B-F85B-4D00-B39B-3E82B21A9748}">
      <dgm:prSet/>
      <dgm:spPr/>
      <dgm:t>
        <a:bodyPr/>
        <a:lstStyle/>
        <a:p>
          <a:endParaRPr lang="en-US"/>
        </a:p>
      </dgm:t>
    </dgm:pt>
    <dgm:pt modelId="{FB9DEE23-A889-4D2E-9CA3-8729FE741F0C}" type="sibTrans" cxnId="{52EE953B-F85B-4D00-B39B-3E82B21A9748}">
      <dgm:prSet/>
      <dgm:spPr/>
      <dgm:t>
        <a:bodyPr/>
        <a:lstStyle/>
        <a:p>
          <a:endParaRPr lang="en-US"/>
        </a:p>
      </dgm:t>
    </dgm:pt>
    <dgm:pt modelId="{0E4A7063-D3F7-4480-935A-38BDDBE603F2}" type="pres">
      <dgm:prSet presAssocID="{B29FE7D0-1092-4255-8486-382BA2D158B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5F669C6-E2CF-4D4D-9D8D-5660DA2963D5}" type="pres">
      <dgm:prSet presAssocID="{B29FE7D0-1092-4255-8486-382BA2D158B7}" presName="hierFlow" presStyleCnt="0"/>
      <dgm:spPr/>
    </dgm:pt>
    <dgm:pt modelId="{FC2B24B9-7611-4C0B-96C1-E9E734E47636}" type="pres">
      <dgm:prSet presAssocID="{B29FE7D0-1092-4255-8486-382BA2D158B7}" presName="firstBuf" presStyleCnt="0"/>
      <dgm:spPr/>
    </dgm:pt>
    <dgm:pt modelId="{48B90CE5-C912-4DF8-8D7C-770D98DB4DE5}" type="pres">
      <dgm:prSet presAssocID="{B29FE7D0-1092-4255-8486-382BA2D158B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4B8E311-04AB-44CD-ACD0-6F4F911B8536}" type="pres">
      <dgm:prSet presAssocID="{30514B5E-13DB-4E73-A6DA-D052D4A97F2C}" presName="Name14" presStyleCnt="0"/>
      <dgm:spPr/>
    </dgm:pt>
    <dgm:pt modelId="{F4C70DE0-DEBB-4E71-98B9-1ABB755F1EF8}" type="pres">
      <dgm:prSet presAssocID="{30514B5E-13DB-4E73-A6DA-D052D4A97F2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3B4C55-3B76-4196-B35B-F106FD754919}" type="pres">
      <dgm:prSet presAssocID="{30514B5E-13DB-4E73-A6DA-D052D4A97F2C}" presName="hierChild2" presStyleCnt="0"/>
      <dgm:spPr/>
    </dgm:pt>
    <dgm:pt modelId="{D2077799-84E2-4353-86A8-C5D4A44E8216}" type="pres">
      <dgm:prSet presAssocID="{153D0756-5ABA-4BD4-92FF-5EDC3DDCD420}" presName="Name19" presStyleLbl="parChTrans1D2" presStyleIdx="0" presStyleCnt="2"/>
      <dgm:spPr/>
    </dgm:pt>
    <dgm:pt modelId="{626156D2-D94A-4E3A-9455-500089294679}" type="pres">
      <dgm:prSet presAssocID="{1A0D76D6-2B1B-453F-9C54-0D196756D7BC}" presName="Name21" presStyleCnt="0"/>
      <dgm:spPr/>
    </dgm:pt>
    <dgm:pt modelId="{FBD4CD71-309E-43A6-A7C2-A5AE29169626}" type="pres">
      <dgm:prSet presAssocID="{1A0D76D6-2B1B-453F-9C54-0D196756D7BC}" presName="level2Shape" presStyleLbl="node2" presStyleIdx="0" presStyleCnt="2"/>
      <dgm:spPr/>
    </dgm:pt>
    <dgm:pt modelId="{8BB341A9-6C29-48AB-A826-1A5CE419F4E6}" type="pres">
      <dgm:prSet presAssocID="{1A0D76D6-2B1B-453F-9C54-0D196756D7BC}" presName="hierChild3" presStyleCnt="0"/>
      <dgm:spPr/>
    </dgm:pt>
    <dgm:pt modelId="{731FA36E-3A68-4D06-9A56-BDCE5D309E64}" type="pres">
      <dgm:prSet presAssocID="{CBEB10B4-D09F-4D7E-B5FA-8739E079882E}" presName="Name19" presStyleLbl="parChTrans1D3" presStyleIdx="0" presStyleCnt="3"/>
      <dgm:spPr/>
    </dgm:pt>
    <dgm:pt modelId="{3D504B47-5A6C-45AF-B39D-9161F50BB808}" type="pres">
      <dgm:prSet presAssocID="{519561A2-4629-42A1-BEE5-D0810733C573}" presName="Name21" presStyleCnt="0"/>
      <dgm:spPr/>
    </dgm:pt>
    <dgm:pt modelId="{64855BA4-807E-4C86-B6DD-42E8E77CFF8E}" type="pres">
      <dgm:prSet presAssocID="{519561A2-4629-42A1-BEE5-D0810733C573}" presName="level2Shape" presStyleLbl="node3" presStyleIdx="0" presStyleCnt="3" custLinFactNeighborX="-1474" custLinFactNeighborY="-4605"/>
      <dgm:spPr/>
    </dgm:pt>
    <dgm:pt modelId="{6B019E11-FCDD-4473-B6A4-6E4B5CCD81AF}" type="pres">
      <dgm:prSet presAssocID="{519561A2-4629-42A1-BEE5-D0810733C573}" presName="hierChild3" presStyleCnt="0"/>
      <dgm:spPr/>
    </dgm:pt>
    <dgm:pt modelId="{AC72EEBA-18B4-4BD1-B8C7-4196F8B0EA91}" type="pres">
      <dgm:prSet presAssocID="{79DAEEEB-4D7A-4517-86CC-584A59F73515}" presName="Name19" presStyleLbl="parChTrans1D3" presStyleIdx="1" presStyleCnt="3"/>
      <dgm:spPr/>
    </dgm:pt>
    <dgm:pt modelId="{E1FEFA9C-87EE-4918-A978-4EA1AC8896F8}" type="pres">
      <dgm:prSet presAssocID="{F276F656-CEF1-40AC-AF01-2B69CE2A8122}" presName="Name21" presStyleCnt="0"/>
      <dgm:spPr/>
    </dgm:pt>
    <dgm:pt modelId="{994E0631-16DD-4D86-AA2B-3A137F7D2DFD}" type="pres">
      <dgm:prSet presAssocID="{F276F656-CEF1-40AC-AF01-2B69CE2A8122}" presName="level2Shape" presStyleLbl="node3" presStyleIdx="1" presStyleCnt="3"/>
      <dgm:spPr/>
    </dgm:pt>
    <dgm:pt modelId="{3E215C81-2A53-4CE7-8594-90A70E969FB9}" type="pres">
      <dgm:prSet presAssocID="{F276F656-CEF1-40AC-AF01-2B69CE2A8122}" presName="hierChild3" presStyleCnt="0"/>
      <dgm:spPr/>
    </dgm:pt>
    <dgm:pt modelId="{AD1FAEF7-45EC-469F-8086-EDE90C62D72A}" type="pres">
      <dgm:prSet presAssocID="{8F23338C-4693-4A39-B2C6-76DA36A1B1D6}" presName="Name19" presStyleLbl="parChTrans1D2" presStyleIdx="1" presStyleCnt="2"/>
      <dgm:spPr/>
    </dgm:pt>
    <dgm:pt modelId="{219DB6A5-DAF1-4730-9BF3-301C0A8F82F8}" type="pres">
      <dgm:prSet presAssocID="{FAE5A202-9356-4095-A69C-D1568919046E}" presName="Name21" presStyleCnt="0"/>
      <dgm:spPr/>
    </dgm:pt>
    <dgm:pt modelId="{7377DF85-5DB4-4E48-AFBC-621019887D59}" type="pres">
      <dgm:prSet presAssocID="{FAE5A202-9356-4095-A69C-D1568919046E}" presName="level2Shape" presStyleLbl="node2" presStyleIdx="1" presStyleCnt="2"/>
      <dgm:spPr/>
      <dgm:t>
        <a:bodyPr/>
        <a:lstStyle/>
        <a:p>
          <a:endParaRPr lang="en-US"/>
        </a:p>
      </dgm:t>
    </dgm:pt>
    <dgm:pt modelId="{8516C90A-D1C6-45D8-AED6-D9BD49BD0CE8}" type="pres">
      <dgm:prSet presAssocID="{FAE5A202-9356-4095-A69C-D1568919046E}" presName="hierChild3" presStyleCnt="0"/>
      <dgm:spPr/>
    </dgm:pt>
    <dgm:pt modelId="{1F9951C8-36B3-4576-AF5D-B45C02BB66F4}" type="pres">
      <dgm:prSet presAssocID="{8DA02AEB-FB3E-49B9-8506-CC5D09CB1F64}" presName="Name19" presStyleLbl="parChTrans1D3" presStyleIdx="2" presStyleCnt="3"/>
      <dgm:spPr/>
    </dgm:pt>
    <dgm:pt modelId="{94263430-1A78-4641-9E6B-BC1F75FB6E8E}" type="pres">
      <dgm:prSet presAssocID="{C4514DF1-5BAF-40B7-98B9-80D61012C9DC}" presName="Name21" presStyleCnt="0"/>
      <dgm:spPr/>
    </dgm:pt>
    <dgm:pt modelId="{7271E81E-8897-498E-A4D6-6717B695DB2E}" type="pres">
      <dgm:prSet presAssocID="{C4514DF1-5BAF-40B7-98B9-80D61012C9DC}" presName="level2Shape" presStyleLbl="node3" presStyleIdx="2" presStyleCnt="3"/>
      <dgm:spPr/>
    </dgm:pt>
    <dgm:pt modelId="{F40CB504-CBAF-40D4-9FA6-03D1156F2128}" type="pres">
      <dgm:prSet presAssocID="{C4514DF1-5BAF-40B7-98B9-80D61012C9DC}" presName="hierChild3" presStyleCnt="0"/>
      <dgm:spPr/>
    </dgm:pt>
    <dgm:pt modelId="{08C8CAA9-DA17-44B6-8D09-E255F46BFE2B}" type="pres">
      <dgm:prSet presAssocID="{B29FE7D0-1092-4255-8486-382BA2D158B7}" presName="bgShapesFlow" presStyleCnt="0"/>
      <dgm:spPr/>
    </dgm:pt>
    <dgm:pt modelId="{9050F479-57D8-450C-B5E8-BE02444B828E}" type="pres">
      <dgm:prSet presAssocID="{8B8D4EAB-D635-417B-B94C-80406BB44A48}" presName="rectComp" presStyleCnt="0"/>
      <dgm:spPr/>
    </dgm:pt>
    <dgm:pt modelId="{88A75391-84D8-4D8E-9E8B-16FF5CA22142}" type="pres">
      <dgm:prSet presAssocID="{8B8D4EAB-D635-417B-B94C-80406BB44A48}" presName="bgRect" presStyleLbl="bgShp" presStyleIdx="0" presStyleCnt="3"/>
      <dgm:spPr/>
    </dgm:pt>
    <dgm:pt modelId="{C73DC008-27A2-4F34-9455-91510B62B74A}" type="pres">
      <dgm:prSet presAssocID="{8B8D4EAB-D635-417B-B94C-80406BB44A48}" presName="bgRectTx" presStyleLbl="bgShp" presStyleIdx="0" presStyleCnt="3">
        <dgm:presLayoutVars>
          <dgm:bulletEnabled val="1"/>
        </dgm:presLayoutVars>
      </dgm:prSet>
      <dgm:spPr/>
    </dgm:pt>
    <dgm:pt modelId="{327F327A-6D87-48D3-ABCF-D98068A16C2F}" type="pres">
      <dgm:prSet presAssocID="{8B8D4EAB-D635-417B-B94C-80406BB44A48}" presName="spComp" presStyleCnt="0"/>
      <dgm:spPr/>
    </dgm:pt>
    <dgm:pt modelId="{5A4F8F70-ABA0-46B0-8AA9-42F7F82BF88F}" type="pres">
      <dgm:prSet presAssocID="{8B8D4EAB-D635-417B-B94C-80406BB44A48}" presName="vSp" presStyleCnt="0"/>
      <dgm:spPr/>
    </dgm:pt>
    <dgm:pt modelId="{652ECFE0-7FFB-49E5-842D-DEED4917E895}" type="pres">
      <dgm:prSet presAssocID="{04304395-7052-4136-911F-647EC009FA48}" presName="rectComp" presStyleCnt="0"/>
      <dgm:spPr/>
    </dgm:pt>
    <dgm:pt modelId="{A451C06C-17B0-4475-806E-A856D5A93E41}" type="pres">
      <dgm:prSet presAssocID="{04304395-7052-4136-911F-647EC009FA48}" presName="bgRect" presStyleLbl="bgShp" presStyleIdx="1" presStyleCnt="3"/>
      <dgm:spPr/>
    </dgm:pt>
    <dgm:pt modelId="{7592DC6D-CFCE-4203-AF49-663F312A93D7}" type="pres">
      <dgm:prSet presAssocID="{04304395-7052-4136-911F-647EC009FA48}" presName="bgRectTx" presStyleLbl="bgShp" presStyleIdx="1" presStyleCnt="3">
        <dgm:presLayoutVars>
          <dgm:bulletEnabled val="1"/>
        </dgm:presLayoutVars>
      </dgm:prSet>
      <dgm:spPr/>
    </dgm:pt>
    <dgm:pt modelId="{76E4A415-7B4E-4A49-B37B-A6817AB4DB9E}" type="pres">
      <dgm:prSet presAssocID="{04304395-7052-4136-911F-647EC009FA48}" presName="spComp" presStyleCnt="0"/>
      <dgm:spPr/>
    </dgm:pt>
    <dgm:pt modelId="{F1FD72C8-D4C4-4334-BB31-C77AF57D893B}" type="pres">
      <dgm:prSet presAssocID="{04304395-7052-4136-911F-647EC009FA48}" presName="vSp" presStyleCnt="0"/>
      <dgm:spPr/>
    </dgm:pt>
    <dgm:pt modelId="{78C55C1F-3593-42AF-9A65-9EF465D058DA}" type="pres">
      <dgm:prSet presAssocID="{24F1B231-65F1-45E3-8718-493B51F65349}" presName="rectComp" presStyleCnt="0"/>
      <dgm:spPr/>
    </dgm:pt>
    <dgm:pt modelId="{399E1103-2307-41CE-808B-4D8DB80E9FBE}" type="pres">
      <dgm:prSet presAssocID="{24F1B231-65F1-45E3-8718-493B51F65349}" presName="bgRect" presStyleLbl="bgShp" presStyleIdx="2" presStyleCnt="3"/>
      <dgm:spPr/>
    </dgm:pt>
    <dgm:pt modelId="{E76BC58C-0162-48B6-AB08-C2849075C0F7}" type="pres">
      <dgm:prSet presAssocID="{24F1B231-65F1-45E3-8718-493B51F65349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BE42C800-FE34-4C8F-933D-2412D6B5A91E}" srcId="{1A0D76D6-2B1B-453F-9C54-0D196756D7BC}" destId="{519561A2-4629-42A1-BEE5-D0810733C573}" srcOrd="0" destOrd="0" parTransId="{CBEB10B4-D09F-4D7E-B5FA-8739E079882E}" sibTransId="{93384910-594C-4EC8-8153-221B7B00678B}"/>
    <dgm:cxn modelId="{EBE5032A-6183-4D70-9D3C-2E890AA1A23B}" type="presOf" srcId="{1A0D76D6-2B1B-453F-9C54-0D196756D7BC}" destId="{FBD4CD71-309E-43A6-A7C2-A5AE29169626}" srcOrd="0" destOrd="0" presId="urn:microsoft.com/office/officeart/2005/8/layout/hierarchy6"/>
    <dgm:cxn modelId="{23E88694-4FDB-4896-96AE-8ECF2F5085EC}" type="presOf" srcId="{24F1B231-65F1-45E3-8718-493B51F65349}" destId="{399E1103-2307-41CE-808B-4D8DB80E9FBE}" srcOrd="0" destOrd="0" presId="urn:microsoft.com/office/officeart/2005/8/layout/hierarchy6"/>
    <dgm:cxn modelId="{1D929DB5-3CA8-4CD4-9374-17BA9FD2BC2E}" srcId="{30514B5E-13DB-4E73-A6DA-D052D4A97F2C}" destId="{FAE5A202-9356-4095-A69C-D1568919046E}" srcOrd="1" destOrd="0" parTransId="{8F23338C-4693-4A39-B2C6-76DA36A1B1D6}" sibTransId="{6B7D6959-63F7-4477-8689-F51593839786}"/>
    <dgm:cxn modelId="{87075EC2-B3A1-46EF-A415-2C7248651A0B}" type="presOf" srcId="{B29FE7D0-1092-4255-8486-382BA2D158B7}" destId="{0E4A7063-D3F7-4480-935A-38BDDBE603F2}" srcOrd="0" destOrd="0" presId="urn:microsoft.com/office/officeart/2005/8/layout/hierarchy6"/>
    <dgm:cxn modelId="{4B1B4E66-2623-4020-BDD9-1F3B32C55509}" type="presOf" srcId="{30514B5E-13DB-4E73-A6DA-D052D4A97F2C}" destId="{F4C70DE0-DEBB-4E71-98B9-1ABB755F1EF8}" srcOrd="0" destOrd="0" presId="urn:microsoft.com/office/officeart/2005/8/layout/hierarchy6"/>
    <dgm:cxn modelId="{B5EC4C37-4708-42CE-9B36-1049A31EE425}" type="presOf" srcId="{8F23338C-4693-4A39-B2C6-76DA36A1B1D6}" destId="{AD1FAEF7-45EC-469F-8086-EDE90C62D72A}" srcOrd="0" destOrd="0" presId="urn:microsoft.com/office/officeart/2005/8/layout/hierarchy6"/>
    <dgm:cxn modelId="{FB10AE96-053F-4277-9AED-4F891A8FD4BF}" type="presOf" srcId="{8B8D4EAB-D635-417B-B94C-80406BB44A48}" destId="{88A75391-84D8-4D8E-9E8B-16FF5CA22142}" srcOrd="0" destOrd="0" presId="urn:microsoft.com/office/officeart/2005/8/layout/hierarchy6"/>
    <dgm:cxn modelId="{DFB08ECC-28F7-43C7-8AA7-42B431728D25}" type="presOf" srcId="{153D0756-5ABA-4BD4-92FF-5EDC3DDCD420}" destId="{D2077799-84E2-4353-86A8-C5D4A44E8216}" srcOrd="0" destOrd="0" presId="urn:microsoft.com/office/officeart/2005/8/layout/hierarchy6"/>
    <dgm:cxn modelId="{F5F94575-5D77-4969-9E47-9C9C217867F8}" type="presOf" srcId="{04304395-7052-4136-911F-647EC009FA48}" destId="{A451C06C-17B0-4475-806E-A856D5A93E41}" srcOrd="0" destOrd="0" presId="urn:microsoft.com/office/officeart/2005/8/layout/hierarchy6"/>
    <dgm:cxn modelId="{A633C125-3BBC-4A94-A826-3F05CB4A9AE7}" type="presOf" srcId="{519561A2-4629-42A1-BEE5-D0810733C573}" destId="{64855BA4-807E-4C86-B6DD-42E8E77CFF8E}" srcOrd="0" destOrd="0" presId="urn:microsoft.com/office/officeart/2005/8/layout/hierarchy6"/>
    <dgm:cxn modelId="{B839971C-D482-46FD-AE9B-CF7548009829}" srcId="{B29FE7D0-1092-4255-8486-382BA2D158B7}" destId="{8B8D4EAB-D635-417B-B94C-80406BB44A48}" srcOrd="1" destOrd="0" parTransId="{E54D7449-F22C-43F8-97BB-7462760E41D2}" sibTransId="{5F03101A-69AD-4CEB-AF87-E6EB0AF20EB8}"/>
    <dgm:cxn modelId="{24915599-C294-4C7A-91C9-E6D69BC69CF8}" srcId="{FAE5A202-9356-4095-A69C-D1568919046E}" destId="{C4514DF1-5BAF-40B7-98B9-80D61012C9DC}" srcOrd="0" destOrd="0" parTransId="{8DA02AEB-FB3E-49B9-8506-CC5D09CB1F64}" sibTransId="{CB04217F-AB13-4452-A868-39A9645A4653}"/>
    <dgm:cxn modelId="{52EE953B-F85B-4D00-B39B-3E82B21A9748}" srcId="{B29FE7D0-1092-4255-8486-382BA2D158B7}" destId="{24F1B231-65F1-45E3-8718-493B51F65349}" srcOrd="3" destOrd="0" parTransId="{EAF500BD-2ACD-4E18-8CC6-7728674165D2}" sibTransId="{FB9DEE23-A889-4D2E-9CA3-8729FE741F0C}"/>
    <dgm:cxn modelId="{F8DBC79B-9F25-42F5-98C8-1C663DF90D0D}" type="presOf" srcId="{8DA02AEB-FB3E-49B9-8506-CC5D09CB1F64}" destId="{1F9951C8-36B3-4576-AF5D-B45C02BB66F4}" srcOrd="0" destOrd="0" presId="urn:microsoft.com/office/officeart/2005/8/layout/hierarchy6"/>
    <dgm:cxn modelId="{DE946393-DC04-4754-B8EB-D6CF1B520C45}" srcId="{B29FE7D0-1092-4255-8486-382BA2D158B7}" destId="{04304395-7052-4136-911F-647EC009FA48}" srcOrd="2" destOrd="0" parTransId="{46EE67F2-6AA0-4E5B-8CCF-F8926FFE136E}" sibTransId="{54924FBC-37F5-4113-8FC3-622BF83F2612}"/>
    <dgm:cxn modelId="{57AD9CA0-6B89-40CF-82BF-4DCE489B64CA}" type="presOf" srcId="{F276F656-CEF1-40AC-AF01-2B69CE2A8122}" destId="{994E0631-16DD-4D86-AA2B-3A137F7D2DFD}" srcOrd="0" destOrd="0" presId="urn:microsoft.com/office/officeart/2005/8/layout/hierarchy6"/>
    <dgm:cxn modelId="{7EFAF84B-6382-43C5-9D7E-0C7C1FC32A93}" type="presOf" srcId="{24F1B231-65F1-45E3-8718-493B51F65349}" destId="{E76BC58C-0162-48B6-AB08-C2849075C0F7}" srcOrd="1" destOrd="0" presId="urn:microsoft.com/office/officeart/2005/8/layout/hierarchy6"/>
    <dgm:cxn modelId="{C1B9B9EF-4448-45DE-AACD-F824FE904BF2}" type="presOf" srcId="{C4514DF1-5BAF-40B7-98B9-80D61012C9DC}" destId="{7271E81E-8897-498E-A4D6-6717B695DB2E}" srcOrd="0" destOrd="0" presId="urn:microsoft.com/office/officeart/2005/8/layout/hierarchy6"/>
    <dgm:cxn modelId="{2F8B4D6B-07FE-47F2-B425-AC26ABF300DD}" srcId="{1A0D76D6-2B1B-453F-9C54-0D196756D7BC}" destId="{F276F656-CEF1-40AC-AF01-2B69CE2A8122}" srcOrd="1" destOrd="0" parTransId="{79DAEEEB-4D7A-4517-86CC-584A59F73515}" sibTransId="{A4FA8D0C-E029-47C2-81FE-793FAC4A7F8A}"/>
    <dgm:cxn modelId="{91616B23-4518-42CF-86BA-BD5538C08931}" type="presOf" srcId="{8B8D4EAB-D635-417B-B94C-80406BB44A48}" destId="{C73DC008-27A2-4F34-9455-91510B62B74A}" srcOrd="1" destOrd="0" presId="urn:microsoft.com/office/officeart/2005/8/layout/hierarchy6"/>
    <dgm:cxn modelId="{EDA68B8F-72CE-4EA3-80E7-882891664660}" type="presOf" srcId="{FAE5A202-9356-4095-A69C-D1568919046E}" destId="{7377DF85-5DB4-4E48-AFBC-621019887D59}" srcOrd="0" destOrd="0" presId="urn:microsoft.com/office/officeart/2005/8/layout/hierarchy6"/>
    <dgm:cxn modelId="{3579D5F1-C64F-4B20-942E-E565E5C98E80}" type="presOf" srcId="{CBEB10B4-D09F-4D7E-B5FA-8739E079882E}" destId="{731FA36E-3A68-4D06-9A56-BDCE5D309E64}" srcOrd="0" destOrd="0" presId="urn:microsoft.com/office/officeart/2005/8/layout/hierarchy6"/>
    <dgm:cxn modelId="{453AB037-CA4A-46AC-A402-C5014CF473F4}" srcId="{B29FE7D0-1092-4255-8486-382BA2D158B7}" destId="{30514B5E-13DB-4E73-A6DA-D052D4A97F2C}" srcOrd="0" destOrd="0" parTransId="{6433399D-DD64-4ED3-9206-B84B5DFEE5D6}" sibTransId="{B54DC106-160B-4FF8-845C-50AE8A099C9B}"/>
    <dgm:cxn modelId="{090A7A21-B94E-4759-B878-F3C00FEC2625}" srcId="{30514B5E-13DB-4E73-A6DA-D052D4A97F2C}" destId="{1A0D76D6-2B1B-453F-9C54-0D196756D7BC}" srcOrd="0" destOrd="0" parTransId="{153D0756-5ABA-4BD4-92FF-5EDC3DDCD420}" sibTransId="{68DC919F-72EC-4366-A777-041CFB77D312}"/>
    <dgm:cxn modelId="{5AB5994E-3493-439C-9815-9EFCB2AC0CC4}" type="presOf" srcId="{04304395-7052-4136-911F-647EC009FA48}" destId="{7592DC6D-CFCE-4203-AF49-663F312A93D7}" srcOrd="1" destOrd="0" presId="urn:microsoft.com/office/officeart/2005/8/layout/hierarchy6"/>
    <dgm:cxn modelId="{ED37F53A-A7CA-4923-9293-8C09685AB0BC}" type="presOf" srcId="{79DAEEEB-4D7A-4517-86CC-584A59F73515}" destId="{AC72EEBA-18B4-4BD1-B8C7-4196F8B0EA91}" srcOrd="0" destOrd="0" presId="urn:microsoft.com/office/officeart/2005/8/layout/hierarchy6"/>
    <dgm:cxn modelId="{037194DE-7C20-4C46-A7F8-8CBA385318A9}" type="presParOf" srcId="{0E4A7063-D3F7-4480-935A-38BDDBE603F2}" destId="{65F669C6-E2CF-4D4D-9D8D-5660DA2963D5}" srcOrd="0" destOrd="0" presId="urn:microsoft.com/office/officeart/2005/8/layout/hierarchy6"/>
    <dgm:cxn modelId="{D706FF4F-5306-435E-AEB9-E0881A4EFB26}" type="presParOf" srcId="{65F669C6-E2CF-4D4D-9D8D-5660DA2963D5}" destId="{FC2B24B9-7611-4C0B-96C1-E9E734E47636}" srcOrd="0" destOrd="0" presId="urn:microsoft.com/office/officeart/2005/8/layout/hierarchy6"/>
    <dgm:cxn modelId="{1C4DE4C9-F29A-4D25-8EEC-B20B636B7617}" type="presParOf" srcId="{65F669C6-E2CF-4D4D-9D8D-5660DA2963D5}" destId="{48B90CE5-C912-4DF8-8D7C-770D98DB4DE5}" srcOrd="1" destOrd="0" presId="urn:microsoft.com/office/officeart/2005/8/layout/hierarchy6"/>
    <dgm:cxn modelId="{C32750EE-5672-45D6-A18E-6694F305E339}" type="presParOf" srcId="{48B90CE5-C912-4DF8-8D7C-770D98DB4DE5}" destId="{F4B8E311-04AB-44CD-ACD0-6F4F911B8536}" srcOrd="0" destOrd="0" presId="urn:microsoft.com/office/officeart/2005/8/layout/hierarchy6"/>
    <dgm:cxn modelId="{9F6B0003-7A9C-403E-BE63-182FD2D141F0}" type="presParOf" srcId="{F4B8E311-04AB-44CD-ACD0-6F4F911B8536}" destId="{F4C70DE0-DEBB-4E71-98B9-1ABB755F1EF8}" srcOrd="0" destOrd="0" presId="urn:microsoft.com/office/officeart/2005/8/layout/hierarchy6"/>
    <dgm:cxn modelId="{90F8B3E3-A9C0-4134-BFCA-2E26102A80F6}" type="presParOf" srcId="{F4B8E311-04AB-44CD-ACD0-6F4F911B8536}" destId="{BD3B4C55-3B76-4196-B35B-F106FD754919}" srcOrd="1" destOrd="0" presId="urn:microsoft.com/office/officeart/2005/8/layout/hierarchy6"/>
    <dgm:cxn modelId="{96363CFC-1CE8-4417-B0BA-54C444FE0652}" type="presParOf" srcId="{BD3B4C55-3B76-4196-B35B-F106FD754919}" destId="{D2077799-84E2-4353-86A8-C5D4A44E8216}" srcOrd="0" destOrd="0" presId="urn:microsoft.com/office/officeart/2005/8/layout/hierarchy6"/>
    <dgm:cxn modelId="{3E6F6443-A049-4C37-B549-84AF23838E99}" type="presParOf" srcId="{BD3B4C55-3B76-4196-B35B-F106FD754919}" destId="{626156D2-D94A-4E3A-9455-500089294679}" srcOrd="1" destOrd="0" presId="urn:microsoft.com/office/officeart/2005/8/layout/hierarchy6"/>
    <dgm:cxn modelId="{A35F37EC-8F4D-45BE-A304-81C86FC714B4}" type="presParOf" srcId="{626156D2-D94A-4E3A-9455-500089294679}" destId="{FBD4CD71-309E-43A6-A7C2-A5AE29169626}" srcOrd="0" destOrd="0" presId="urn:microsoft.com/office/officeart/2005/8/layout/hierarchy6"/>
    <dgm:cxn modelId="{EB82E3AA-74BD-4470-8409-EB04E249F4D4}" type="presParOf" srcId="{626156D2-D94A-4E3A-9455-500089294679}" destId="{8BB341A9-6C29-48AB-A826-1A5CE419F4E6}" srcOrd="1" destOrd="0" presId="urn:microsoft.com/office/officeart/2005/8/layout/hierarchy6"/>
    <dgm:cxn modelId="{987BFAC4-F943-4221-B9DA-E3A805BEBD29}" type="presParOf" srcId="{8BB341A9-6C29-48AB-A826-1A5CE419F4E6}" destId="{731FA36E-3A68-4D06-9A56-BDCE5D309E64}" srcOrd="0" destOrd="0" presId="urn:microsoft.com/office/officeart/2005/8/layout/hierarchy6"/>
    <dgm:cxn modelId="{F05CCADD-D962-497F-B005-F9F811F96A1A}" type="presParOf" srcId="{8BB341A9-6C29-48AB-A826-1A5CE419F4E6}" destId="{3D504B47-5A6C-45AF-B39D-9161F50BB808}" srcOrd="1" destOrd="0" presId="urn:microsoft.com/office/officeart/2005/8/layout/hierarchy6"/>
    <dgm:cxn modelId="{0CE040A4-277C-495F-8A23-125A7A1B359C}" type="presParOf" srcId="{3D504B47-5A6C-45AF-B39D-9161F50BB808}" destId="{64855BA4-807E-4C86-B6DD-42E8E77CFF8E}" srcOrd="0" destOrd="0" presId="urn:microsoft.com/office/officeart/2005/8/layout/hierarchy6"/>
    <dgm:cxn modelId="{65FF646D-0383-4895-BF12-CA535E274C30}" type="presParOf" srcId="{3D504B47-5A6C-45AF-B39D-9161F50BB808}" destId="{6B019E11-FCDD-4473-B6A4-6E4B5CCD81AF}" srcOrd="1" destOrd="0" presId="urn:microsoft.com/office/officeart/2005/8/layout/hierarchy6"/>
    <dgm:cxn modelId="{58BBDBF6-8FEC-4DAD-B2A0-791B6D22177D}" type="presParOf" srcId="{8BB341A9-6C29-48AB-A826-1A5CE419F4E6}" destId="{AC72EEBA-18B4-4BD1-B8C7-4196F8B0EA91}" srcOrd="2" destOrd="0" presId="urn:microsoft.com/office/officeart/2005/8/layout/hierarchy6"/>
    <dgm:cxn modelId="{268E7761-1232-4E2A-8DD4-1523BA1D53E7}" type="presParOf" srcId="{8BB341A9-6C29-48AB-A826-1A5CE419F4E6}" destId="{E1FEFA9C-87EE-4918-A978-4EA1AC8896F8}" srcOrd="3" destOrd="0" presId="urn:microsoft.com/office/officeart/2005/8/layout/hierarchy6"/>
    <dgm:cxn modelId="{92BAAB47-5350-4490-8A27-3B202DA8B5C2}" type="presParOf" srcId="{E1FEFA9C-87EE-4918-A978-4EA1AC8896F8}" destId="{994E0631-16DD-4D86-AA2B-3A137F7D2DFD}" srcOrd="0" destOrd="0" presId="urn:microsoft.com/office/officeart/2005/8/layout/hierarchy6"/>
    <dgm:cxn modelId="{464A7AE0-CFE0-433E-9904-418AB538426E}" type="presParOf" srcId="{E1FEFA9C-87EE-4918-A978-4EA1AC8896F8}" destId="{3E215C81-2A53-4CE7-8594-90A70E969FB9}" srcOrd="1" destOrd="0" presId="urn:microsoft.com/office/officeart/2005/8/layout/hierarchy6"/>
    <dgm:cxn modelId="{AF3B48CE-3F7D-457C-A321-E2F9AAAF955E}" type="presParOf" srcId="{BD3B4C55-3B76-4196-B35B-F106FD754919}" destId="{AD1FAEF7-45EC-469F-8086-EDE90C62D72A}" srcOrd="2" destOrd="0" presId="urn:microsoft.com/office/officeart/2005/8/layout/hierarchy6"/>
    <dgm:cxn modelId="{46D38B21-E068-4245-BC5C-A9B3C3C54517}" type="presParOf" srcId="{BD3B4C55-3B76-4196-B35B-F106FD754919}" destId="{219DB6A5-DAF1-4730-9BF3-301C0A8F82F8}" srcOrd="3" destOrd="0" presId="urn:microsoft.com/office/officeart/2005/8/layout/hierarchy6"/>
    <dgm:cxn modelId="{070EC7E9-5CB5-4451-9E92-1085B2740108}" type="presParOf" srcId="{219DB6A5-DAF1-4730-9BF3-301C0A8F82F8}" destId="{7377DF85-5DB4-4E48-AFBC-621019887D59}" srcOrd="0" destOrd="0" presId="urn:microsoft.com/office/officeart/2005/8/layout/hierarchy6"/>
    <dgm:cxn modelId="{C47F92CC-233B-4213-AC2F-26373707470D}" type="presParOf" srcId="{219DB6A5-DAF1-4730-9BF3-301C0A8F82F8}" destId="{8516C90A-D1C6-45D8-AED6-D9BD49BD0CE8}" srcOrd="1" destOrd="0" presId="urn:microsoft.com/office/officeart/2005/8/layout/hierarchy6"/>
    <dgm:cxn modelId="{0FA26B92-FA88-481C-B24C-BF6DF317E78D}" type="presParOf" srcId="{8516C90A-D1C6-45D8-AED6-D9BD49BD0CE8}" destId="{1F9951C8-36B3-4576-AF5D-B45C02BB66F4}" srcOrd="0" destOrd="0" presId="urn:microsoft.com/office/officeart/2005/8/layout/hierarchy6"/>
    <dgm:cxn modelId="{D70117D7-7B8C-4FCE-877F-657BD22AB611}" type="presParOf" srcId="{8516C90A-D1C6-45D8-AED6-D9BD49BD0CE8}" destId="{94263430-1A78-4641-9E6B-BC1F75FB6E8E}" srcOrd="1" destOrd="0" presId="urn:microsoft.com/office/officeart/2005/8/layout/hierarchy6"/>
    <dgm:cxn modelId="{7193E679-4335-4654-99EE-68733DC0B560}" type="presParOf" srcId="{94263430-1A78-4641-9E6B-BC1F75FB6E8E}" destId="{7271E81E-8897-498E-A4D6-6717B695DB2E}" srcOrd="0" destOrd="0" presId="urn:microsoft.com/office/officeart/2005/8/layout/hierarchy6"/>
    <dgm:cxn modelId="{879CAB18-1E67-4C25-BC5E-3C3999D9E311}" type="presParOf" srcId="{94263430-1A78-4641-9E6B-BC1F75FB6E8E}" destId="{F40CB504-CBAF-40D4-9FA6-03D1156F2128}" srcOrd="1" destOrd="0" presId="urn:microsoft.com/office/officeart/2005/8/layout/hierarchy6"/>
    <dgm:cxn modelId="{43A35728-7E9E-4133-9E71-E21AFD7144D0}" type="presParOf" srcId="{0E4A7063-D3F7-4480-935A-38BDDBE603F2}" destId="{08C8CAA9-DA17-44B6-8D09-E255F46BFE2B}" srcOrd="1" destOrd="0" presId="urn:microsoft.com/office/officeart/2005/8/layout/hierarchy6"/>
    <dgm:cxn modelId="{4AC185CD-C02F-46A2-8C9E-57BE58078625}" type="presParOf" srcId="{08C8CAA9-DA17-44B6-8D09-E255F46BFE2B}" destId="{9050F479-57D8-450C-B5E8-BE02444B828E}" srcOrd="0" destOrd="0" presId="urn:microsoft.com/office/officeart/2005/8/layout/hierarchy6"/>
    <dgm:cxn modelId="{B70EE2F2-28B4-4993-A313-5CC5ADA43F60}" type="presParOf" srcId="{9050F479-57D8-450C-B5E8-BE02444B828E}" destId="{88A75391-84D8-4D8E-9E8B-16FF5CA22142}" srcOrd="0" destOrd="0" presId="urn:microsoft.com/office/officeart/2005/8/layout/hierarchy6"/>
    <dgm:cxn modelId="{62400634-465F-43C4-9C14-E0ADFE819D74}" type="presParOf" srcId="{9050F479-57D8-450C-B5E8-BE02444B828E}" destId="{C73DC008-27A2-4F34-9455-91510B62B74A}" srcOrd="1" destOrd="0" presId="urn:microsoft.com/office/officeart/2005/8/layout/hierarchy6"/>
    <dgm:cxn modelId="{51530F73-4C97-4E04-87AB-508B88318E1F}" type="presParOf" srcId="{08C8CAA9-DA17-44B6-8D09-E255F46BFE2B}" destId="{327F327A-6D87-48D3-ABCF-D98068A16C2F}" srcOrd="1" destOrd="0" presId="urn:microsoft.com/office/officeart/2005/8/layout/hierarchy6"/>
    <dgm:cxn modelId="{8B4DB94A-60C5-4AF1-817C-048B1ADD7A39}" type="presParOf" srcId="{327F327A-6D87-48D3-ABCF-D98068A16C2F}" destId="{5A4F8F70-ABA0-46B0-8AA9-42F7F82BF88F}" srcOrd="0" destOrd="0" presId="urn:microsoft.com/office/officeart/2005/8/layout/hierarchy6"/>
    <dgm:cxn modelId="{D556B5A4-51D7-4020-9F16-3435ABFA1BE3}" type="presParOf" srcId="{08C8CAA9-DA17-44B6-8D09-E255F46BFE2B}" destId="{652ECFE0-7FFB-49E5-842D-DEED4917E895}" srcOrd="2" destOrd="0" presId="urn:microsoft.com/office/officeart/2005/8/layout/hierarchy6"/>
    <dgm:cxn modelId="{E28FD340-E065-4C17-B021-00B45C48F17B}" type="presParOf" srcId="{652ECFE0-7FFB-49E5-842D-DEED4917E895}" destId="{A451C06C-17B0-4475-806E-A856D5A93E41}" srcOrd="0" destOrd="0" presId="urn:microsoft.com/office/officeart/2005/8/layout/hierarchy6"/>
    <dgm:cxn modelId="{069FBB49-09C1-4FDA-84AE-137234A49C0B}" type="presParOf" srcId="{652ECFE0-7FFB-49E5-842D-DEED4917E895}" destId="{7592DC6D-CFCE-4203-AF49-663F312A93D7}" srcOrd="1" destOrd="0" presId="urn:microsoft.com/office/officeart/2005/8/layout/hierarchy6"/>
    <dgm:cxn modelId="{4776C236-B2FD-48DD-9E08-47BBC9F83F74}" type="presParOf" srcId="{08C8CAA9-DA17-44B6-8D09-E255F46BFE2B}" destId="{76E4A415-7B4E-4A49-B37B-A6817AB4DB9E}" srcOrd="3" destOrd="0" presId="urn:microsoft.com/office/officeart/2005/8/layout/hierarchy6"/>
    <dgm:cxn modelId="{D3E1C01B-6C94-48AB-943B-50AB46333896}" type="presParOf" srcId="{76E4A415-7B4E-4A49-B37B-A6817AB4DB9E}" destId="{F1FD72C8-D4C4-4334-BB31-C77AF57D893B}" srcOrd="0" destOrd="0" presId="urn:microsoft.com/office/officeart/2005/8/layout/hierarchy6"/>
    <dgm:cxn modelId="{50A245E8-1223-4984-93DC-5E79E3717782}" type="presParOf" srcId="{08C8CAA9-DA17-44B6-8D09-E255F46BFE2B}" destId="{78C55C1F-3593-42AF-9A65-9EF465D058DA}" srcOrd="4" destOrd="0" presId="urn:microsoft.com/office/officeart/2005/8/layout/hierarchy6"/>
    <dgm:cxn modelId="{8774C8A7-2AB9-4071-9360-DEFCE3C342E1}" type="presParOf" srcId="{78C55C1F-3593-42AF-9A65-9EF465D058DA}" destId="{399E1103-2307-41CE-808B-4D8DB80E9FBE}" srcOrd="0" destOrd="0" presId="urn:microsoft.com/office/officeart/2005/8/layout/hierarchy6"/>
    <dgm:cxn modelId="{B46C719E-064F-45F3-86A6-D5212309BDFA}" type="presParOf" srcId="{78C55C1F-3593-42AF-9A65-9EF465D058DA}" destId="{E76BC58C-0162-48B6-AB08-C2849075C0F7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3/28/2020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На слајдовима презентације приказан је садржај за следећа два часа кроз две наставне јединице. Наш задатак је да се кроз садржај упознамо са концептом тема за лекције врста банкарских послова и пасивни банкарски послови као подврста.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1.Врсте банкарских послова</a:t>
            </a:r>
            <a:br>
              <a:rPr lang="sr-Cyrl-RS" b="1" dirty="0" smtClean="0"/>
            </a:br>
            <a:r>
              <a:rPr lang="sr-Cyrl-RS" b="1" dirty="0" smtClean="0"/>
              <a:t>2.Пасивни банкарски </a:t>
            </a:r>
            <a:r>
              <a:rPr lang="sr-Cyrl-RS" b="1" dirty="0" smtClean="0"/>
              <a:t>послови</a:t>
            </a:r>
            <a:endParaRPr lang="en-US" b="1" dirty="0"/>
          </a:p>
        </p:txBody>
      </p:sp>
      <p:pic>
        <p:nvPicPr>
          <p:cNvPr id="4" name="Picture 3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572008"/>
            <a:ext cx="8929718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1.ПАСИВНИ БАНКАРСКИ ПОСЛОВИ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RS" dirty="0" smtClean="0"/>
              <a:t>2.АКТИВНИ БАНКАРСКИ ПОСЛОВИ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БАНКА ПРИКУПЉА СРЕДСТВА НА </a:t>
            </a:r>
            <a:r>
              <a:rPr lang="sr-Cyrl-RS" sz="1800" i="1" dirty="0" smtClean="0"/>
              <a:t>ДЕПОЗИТНОЈ И НЕДЕПОЗИТНОЈ </a:t>
            </a:r>
            <a:r>
              <a:rPr lang="sr-Cyrl-RS" sz="1800" dirty="0" smtClean="0"/>
              <a:t>ОСНОВИ</a:t>
            </a:r>
          </a:p>
          <a:p>
            <a:r>
              <a:rPr lang="sr-Cyrl-RS" sz="1800" dirty="0" smtClean="0"/>
              <a:t>ДЕПОЗИТНА СРЕДСТВА  СУ СРЕДСТВА КОЈА У БАНКУ ПОЛАЖУ КОМИТЕНТИ У ОБЛИКУ ДЕПОЗИТА(ОРОЧЕНА ИЛИ БЕЗ РОКА)</a:t>
            </a:r>
          </a:p>
          <a:p>
            <a:r>
              <a:rPr lang="sr-Cyrl-RS" sz="1800" dirty="0" smtClean="0"/>
              <a:t>НЕДЕПОЗИТНА СРЕДСТВА СУ КРЕДИТИ ДОБИЈЕНИ ОД ЦБ ИЛИ ДРУГИХ БАНАКА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 УКУПНИ ПЛАСМАНИ БАНАКА</a:t>
            </a:r>
          </a:p>
          <a:p>
            <a:pPr>
              <a:buNone/>
            </a:pPr>
            <a:r>
              <a:rPr lang="sr-Cyrl-RS" sz="1800" dirty="0" smtClean="0"/>
              <a:t>МОГУ СЕ ПОДЕЛИТИ НА: </a:t>
            </a:r>
            <a:r>
              <a:rPr lang="sr-Cyrl-RS" sz="1800" i="1" dirty="0" smtClean="0"/>
              <a:t>КРЕДИТНЕ И НЕКРЕДИНЕ ПЛАСМАНЕ</a:t>
            </a:r>
          </a:p>
          <a:p>
            <a:r>
              <a:rPr lang="sr-Cyrl-RS" sz="1800" dirty="0" smtClean="0"/>
              <a:t> </a:t>
            </a:r>
            <a:r>
              <a:rPr lang="sr-Cyrl-RS" sz="1800" dirty="0" smtClean="0"/>
              <a:t>КРЕДИТ ЈЕ ПОСАО КОЈИМ БАНКА УСТУПА НОВЧАНА СРЕДСТВА НА РАСПОЛАГАЊЕ УЗ КАМАТУ</a:t>
            </a:r>
          </a:p>
          <a:p>
            <a:r>
              <a:rPr lang="sr-Cyrl-RS" sz="1800" dirty="0" smtClean="0"/>
              <a:t>НЕКРЕДИТНИ ПЛАСМАНИ СУ УГЛАВНОМ КУПОВИНА ХОВ(ОБВЕЗНИЦЕ И АКЦИЈЕ ПРЕДУЗЕЋА)</a:t>
            </a: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14422"/>
          </a:xfrm>
        </p:spPr>
        <p:txBody>
          <a:bodyPr>
            <a:normAutofit fontScale="90000"/>
          </a:bodyPr>
          <a:lstStyle/>
          <a:p>
            <a:r>
              <a:rPr lang="sr-Cyrl-RS" sz="2000" b="1" dirty="0" smtClean="0"/>
              <a:t>Основни банкарски посао </a:t>
            </a:r>
            <a:r>
              <a:rPr lang="sr-Cyrl-RS" sz="2000" dirty="0" smtClean="0"/>
              <a:t>је да прибавља слободна новчана средства и да их усмерава, пласира у разним облицима финансијских услуга и према оним субјектима којима су потребна. Мобилише депозите привреде и становноштва. </a:t>
            </a:r>
            <a:r>
              <a:rPr lang="sr-Cyrl-RS" sz="2200" b="1" i="1" dirty="0" smtClean="0"/>
              <a:t>Врсте банкарских послова </a:t>
            </a:r>
            <a:r>
              <a:rPr lang="sr-Cyrl-RS" sz="2200" b="1" i="1" dirty="0" smtClean="0"/>
              <a:t>:</a:t>
            </a:r>
            <a:endParaRPr lang="en-US" sz="2200" dirty="0"/>
          </a:p>
        </p:txBody>
      </p:sp>
      <p:sp>
        <p:nvSpPr>
          <p:cNvPr id="7" name="Down Arrow 6"/>
          <p:cNvSpPr/>
          <p:nvPr/>
        </p:nvSpPr>
        <p:spPr>
          <a:xfrm>
            <a:off x="3643306" y="5572140"/>
            <a:ext cx="142876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3.НЕУТРАЛНИ ИЛИ УСЛУЖНИ БАНКАРСКИ ПОСЛОВИ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r-Cyrl-RS" dirty="0" smtClean="0"/>
              <a:t>4.СПЕЦИФИЧНИ,ДОПУНСКИ БАНКАРСКИ ПОСЛОВИ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Део пословања банака одвија се кроз финансијско посредовање у којем значајно место имају: </a:t>
            </a:r>
          </a:p>
          <a:p>
            <a:r>
              <a:rPr lang="sr-Cyrl-RS" sz="2000" dirty="0" smtClean="0"/>
              <a:t>послови платног промета, </a:t>
            </a:r>
          </a:p>
          <a:p>
            <a:r>
              <a:rPr lang="sr-Cyrl-RS" sz="2000" dirty="0" smtClean="0"/>
              <a:t>инкасо послови,</a:t>
            </a:r>
          </a:p>
          <a:p>
            <a:r>
              <a:rPr lang="sr-Cyrl-RS" sz="2000" dirty="0" smtClean="0"/>
              <a:t> девизно-валутни послови, </a:t>
            </a:r>
          </a:p>
          <a:p>
            <a:r>
              <a:rPr lang="sr-Cyrl-RS" sz="2000" dirty="0" smtClean="0"/>
              <a:t>послови са кредитном картицом, </a:t>
            </a:r>
          </a:p>
          <a:p>
            <a:r>
              <a:rPr lang="sr-Cyrl-RS" sz="2000" dirty="0" smtClean="0"/>
              <a:t>гаранцијски послови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/>
              <a:t>У потрази за профитом у последње време банке све више обављају следеће послове</a:t>
            </a:r>
          </a:p>
          <a:p>
            <a:r>
              <a:rPr lang="sr-Cyrl-RS" sz="1800" dirty="0" smtClean="0"/>
              <a:t>Консалтинг  послови</a:t>
            </a:r>
          </a:p>
          <a:p>
            <a:r>
              <a:rPr lang="sr-Cyrl-RS" sz="1800" dirty="0" smtClean="0"/>
              <a:t>Послови емсије и пласмана хов</a:t>
            </a:r>
          </a:p>
          <a:p>
            <a:r>
              <a:rPr lang="sr-Cyrl-RS" sz="1800" dirty="0" smtClean="0"/>
              <a:t>Финансијски лизинг или факторинг</a:t>
            </a:r>
          </a:p>
          <a:p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ВРСТЕ БАНКАРСКИХ ПОСЛОВА: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14282" y="214290"/>
            <a:ext cx="1000132" cy="913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072330" y="4929198"/>
            <a:ext cx="1357322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14282" y="214290"/>
          <a:ext cx="864399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Elbow Connector 3"/>
          <p:cNvCxnSpPr/>
          <p:nvPr/>
        </p:nvCxnSpPr>
        <p:spPr>
          <a:xfrm rot="16200000" flipH="1">
            <a:off x="1250133" y="3107529"/>
            <a:ext cx="2786082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2571736" y="4857760"/>
            <a:ext cx="214314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4572008"/>
            <a:ext cx="5867400" cy="2000264"/>
          </a:xfrm>
        </p:spPr>
        <p:txBody>
          <a:bodyPr/>
          <a:lstStyle/>
          <a:p>
            <a:r>
              <a:rPr lang="sr-Cyrl-RS" sz="1800" dirty="0" smtClean="0"/>
              <a:t>Функција банке као финансијског посредника подразумева такву њену делатност која се састоји у посредовању између различитих сектора: приведа, становништво и државе.</a:t>
            </a:r>
            <a:br>
              <a:rPr lang="sr-Cyrl-RS" sz="1800" dirty="0" smtClean="0"/>
            </a:br>
            <a:r>
              <a:rPr lang="sr-Cyrl-RS" sz="1800" dirty="0" smtClean="0"/>
              <a:t>Прикупља-посредује-пласира!</a:t>
            </a:r>
            <a:endParaRPr lang="en-US" sz="1800" dirty="0"/>
          </a:p>
        </p:txBody>
      </p:sp>
      <p:pic>
        <p:nvPicPr>
          <p:cNvPr id="5" name="Picture Placeholder 4" descr="download (1)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983" b="8983"/>
          <a:stretch>
            <a:fillRect/>
          </a:stretch>
        </p:blipFill>
        <p:spPr>
          <a:xfrm>
            <a:off x="2786050" y="0"/>
            <a:ext cx="6357950" cy="464344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RS" dirty="0" smtClean="0"/>
              <a:t>*Банкарски послови прикупљања  средстава или мобилизације средстава према рочности се деле :</a:t>
            </a:r>
          </a:p>
          <a:p>
            <a:r>
              <a:rPr lang="sr-Cyrl-RS" dirty="0" smtClean="0"/>
              <a:t>-краткорочне</a:t>
            </a:r>
          </a:p>
          <a:p>
            <a:r>
              <a:rPr lang="sr-Cyrl-RS" dirty="0" smtClean="0"/>
              <a:t>-дугорочне</a:t>
            </a:r>
          </a:p>
          <a:p>
            <a:r>
              <a:rPr lang="sr-Cyrl-RS" dirty="0" smtClean="0"/>
              <a:t>*Према начину прикупљања послови се деле на :</a:t>
            </a:r>
          </a:p>
          <a:p>
            <a:r>
              <a:rPr lang="sr-Cyrl-RS" dirty="0" smtClean="0"/>
              <a:t>-депозитне</a:t>
            </a:r>
          </a:p>
          <a:p>
            <a:r>
              <a:rPr lang="sr-Cyrl-RS" dirty="0" smtClean="0"/>
              <a:t>-недепозитне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643182"/>
            <a:ext cx="6480174" cy="3000396"/>
          </a:xfrm>
        </p:spPr>
        <p:txBody>
          <a:bodyPr>
            <a:normAutofit fontScale="85000" lnSpcReduction="20000"/>
          </a:bodyPr>
          <a:lstStyle/>
          <a:p>
            <a:r>
              <a:rPr lang="sr-Cyrl-RS" sz="1800" dirty="0" smtClean="0"/>
              <a:t>*Ученици се упућују на уџбеник стране: 57, 58 и  59 за додатна објашњења. </a:t>
            </a:r>
          </a:p>
          <a:p>
            <a:r>
              <a:rPr lang="sr-Cyrl-RS" sz="1800" dirty="0" smtClean="0"/>
              <a:t>*Изаберите једну врсту банкарског посла, анализирајте је на свој начин, из свог угла, користећи презентацију , уџбеник и изворе по вашем избору нпр. интернет.</a:t>
            </a:r>
          </a:p>
          <a:p>
            <a:r>
              <a:rPr lang="sr-Cyrl-RS" sz="1800" dirty="0" smtClean="0"/>
              <a:t>*Домаћи задатак доставите на </a:t>
            </a:r>
            <a:r>
              <a:rPr lang="sr-Latn-RS" sz="1800" dirty="0" smtClean="0"/>
              <a:t>google-classroom</a:t>
            </a:r>
            <a:r>
              <a:rPr lang="sr-Cyrl-RS" sz="1800" dirty="0" smtClean="0"/>
              <a:t> учионицу.уколико неко није у могућности нека шаље као и до сада.</a:t>
            </a:r>
          </a:p>
          <a:p>
            <a:r>
              <a:rPr lang="sr-Cyrl-RS" sz="1800" dirty="0" smtClean="0"/>
              <a:t>*МОЖЕТЕ УРАДИТИ ЕВАЛУАЦИЈУ ЧАСА, ИЗМЕЂУ СЕБЕ, ПА МИ ДОСТАВИТЕ!</a:t>
            </a:r>
          </a:p>
          <a:p>
            <a:r>
              <a:rPr lang="sr-Cyrl-RS" sz="2400" dirty="0" smtClean="0"/>
              <a:t>СРЕЋАН РАД!</a:t>
            </a:r>
            <a:endParaRPr lang="sr-Cyrl-RS" sz="2800" dirty="0" smtClean="0"/>
          </a:p>
          <a:p>
            <a:endParaRPr lang="sr-Cyrl-RS" sz="1800" dirty="0" smtClean="0"/>
          </a:p>
          <a:p>
            <a:endParaRPr lang="sr-Cyrl-RS" sz="18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задатак: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6143636" y="5500702"/>
            <a:ext cx="1214446" cy="78581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8072462" y="4214818"/>
            <a:ext cx="857256" cy="92869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858148" y="3000372"/>
            <a:ext cx="785818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380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1.Врсте банкарских послова 2.Пасивни банкарски послови</vt:lpstr>
      <vt:lpstr>Основни банкарски посао је да прибавља слободна новчана средства и да их усмерава, пласира у разним облицима финансијских услуга и према оним субјектима којима су потребна. Мобилише депозите привреде и становноштва. Врсте банкарских послова :</vt:lpstr>
      <vt:lpstr>ВРСТЕ БАНКАРСКИХ ПОСЛОВА:</vt:lpstr>
      <vt:lpstr>Slide 4</vt:lpstr>
      <vt:lpstr>Функција банке као финансијског посредника подразумева такву њену делатност која се састоји у посредовању између различитих сектора: приведа, становништво и државе. Прикупља-посредује-пласира!</vt:lpstr>
      <vt:lpstr>Домаћи задатак: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1.Врсте банкарских послова 2.Пасивни банкарски пословиа</dc:title>
  <dc:creator>new user</dc:creator>
  <cp:lastModifiedBy>new user</cp:lastModifiedBy>
  <cp:revision>3</cp:revision>
  <dcterms:created xsi:type="dcterms:W3CDTF">2020-03-27T20:11:29Z</dcterms:created>
  <dcterms:modified xsi:type="dcterms:W3CDTF">2020-03-28T18:22:33Z</dcterms:modified>
</cp:coreProperties>
</file>