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FDF437-F10F-4B19-9307-18C5BD5369C9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4C838A-FDD6-4229-B159-FDBDB6ACCDB5}">
      <dgm:prSet phldrT="[Text]"/>
      <dgm:spPr/>
      <dgm:t>
        <a:bodyPr/>
        <a:lstStyle/>
        <a:p>
          <a:r>
            <a:rPr lang="sr-Latn-RS" dirty="0" smtClean="0"/>
            <a:t>1.</a:t>
          </a:r>
          <a:endParaRPr lang="en-US" dirty="0"/>
        </a:p>
      </dgm:t>
    </dgm:pt>
    <dgm:pt modelId="{88609C48-A385-4DD9-B7FD-79913F012293}" type="parTrans" cxnId="{53B13250-881B-4EE8-8799-E84907A08713}">
      <dgm:prSet/>
      <dgm:spPr/>
      <dgm:t>
        <a:bodyPr/>
        <a:lstStyle/>
        <a:p>
          <a:endParaRPr lang="en-US"/>
        </a:p>
      </dgm:t>
    </dgm:pt>
    <dgm:pt modelId="{BEFB820D-E250-4BD0-9AB8-84676A430F09}" type="sibTrans" cxnId="{53B13250-881B-4EE8-8799-E84907A08713}">
      <dgm:prSet/>
      <dgm:spPr/>
      <dgm:t>
        <a:bodyPr/>
        <a:lstStyle/>
        <a:p>
          <a:endParaRPr lang="en-US"/>
        </a:p>
      </dgm:t>
    </dgm:pt>
    <dgm:pt modelId="{2AFD0D5F-E248-484D-8E11-12BDB36EF91F}">
      <dgm:prSet phldrT="[Text]"/>
      <dgm:spPr/>
      <dgm:t>
        <a:bodyPr/>
        <a:lstStyle/>
        <a:p>
          <a:r>
            <a:rPr lang="sr-Latn-RS" dirty="0" smtClean="0"/>
            <a:t>2.</a:t>
          </a:r>
          <a:endParaRPr lang="en-US" dirty="0"/>
        </a:p>
      </dgm:t>
    </dgm:pt>
    <dgm:pt modelId="{8BCF8F6F-1C85-410A-99E7-CF35476F7B10}" type="parTrans" cxnId="{B9370107-22FE-4276-B1D7-D097D3DC769B}">
      <dgm:prSet/>
      <dgm:spPr/>
      <dgm:t>
        <a:bodyPr/>
        <a:lstStyle/>
        <a:p>
          <a:endParaRPr lang="en-US"/>
        </a:p>
      </dgm:t>
    </dgm:pt>
    <dgm:pt modelId="{A47A42F7-58DD-4CF3-8FBC-DD7DBE361994}" type="sibTrans" cxnId="{B9370107-22FE-4276-B1D7-D097D3DC769B}">
      <dgm:prSet/>
      <dgm:spPr/>
      <dgm:t>
        <a:bodyPr/>
        <a:lstStyle/>
        <a:p>
          <a:endParaRPr lang="en-US"/>
        </a:p>
      </dgm:t>
    </dgm:pt>
    <dgm:pt modelId="{44C443A9-71D7-4441-9E11-C06D82CC7259}">
      <dgm:prSet phldrT="[Text]"/>
      <dgm:spPr/>
      <dgm:t>
        <a:bodyPr/>
        <a:lstStyle/>
        <a:p>
          <a:r>
            <a:rPr lang="sr-Latn-RS" dirty="0" smtClean="0"/>
            <a:t>3.</a:t>
          </a:r>
          <a:endParaRPr lang="en-US" dirty="0"/>
        </a:p>
      </dgm:t>
    </dgm:pt>
    <dgm:pt modelId="{FE7D6F96-52BD-44B3-B1BC-FA7467E03137}" type="parTrans" cxnId="{6E11FB83-BC24-442E-B959-F837A9B0D33B}">
      <dgm:prSet/>
      <dgm:spPr/>
      <dgm:t>
        <a:bodyPr/>
        <a:lstStyle/>
        <a:p>
          <a:endParaRPr lang="en-US"/>
        </a:p>
      </dgm:t>
    </dgm:pt>
    <dgm:pt modelId="{15944913-D8A1-46D0-A1A7-B9AC6FC1C7EF}" type="sibTrans" cxnId="{6E11FB83-BC24-442E-B959-F837A9B0D33B}">
      <dgm:prSet/>
      <dgm:spPr/>
      <dgm:t>
        <a:bodyPr/>
        <a:lstStyle/>
        <a:p>
          <a:endParaRPr lang="en-US"/>
        </a:p>
      </dgm:t>
    </dgm:pt>
    <dgm:pt modelId="{13039B68-E8DB-4B2E-9F81-2094C0F99F74}">
      <dgm:prSet phldrT="[Text]"/>
      <dgm:spPr/>
      <dgm:t>
        <a:bodyPr/>
        <a:lstStyle/>
        <a:p>
          <a:r>
            <a:rPr lang="sr-Latn-RS" dirty="0" smtClean="0"/>
            <a:t>4.</a:t>
          </a:r>
          <a:endParaRPr lang="en-US" dirty="0"/>
        </a:p>
      </dgm:t>
    </dgm:pt>
    <dgm:pt modelId="{B9AC9303-78EF-4EA8-8980-8947DEA72594}" type="parTrans" cxnId="{0D44832F-413E-4C0E-BAA5-52C5EAA6B36E}">
      <dgm:prSet/>
      <dgm:spPr/>
      <dgm:t>
        <a:bodyPr/>
        <a:lstStyle/>
        <a:p>
          <a:endParaRPr lang="en-US"/>
        </a:p>
      </dgm:t>
    </dgm:pt>
    <dgm:pt modelId="{CB9AAA80-2290-49C8-BA85-A2A83ED31F63}" type="sibTrans" cxnId="{0D44832F-413E-4C0E-BAA5-52C5EAA6B36E}">
      <dgm:prSet/>
      <dgm:spPr/>
      <dgm:t>
        <a:bodyPr/>
        <a:lstStyle/>
        <a:p>
          <a:endParaRPr lang="en-US"/>
        </a:p>
      </dgm:t>
    </dgm:pt>
    <dgm:pt modelId="{26B79C9F-45F8-4C2C-862F-E06E135ECD79}">
      <dgm:prSet phldrT="[Text]"/>
      <dgm:spPr/>
      <dgm:t>
        <a:bodyPr/>
        <a:lstStyle/>
        <a:p>
          <a:r>
            <a:rPr lang="sr-Latn-RS" dirty="0" smtClean="0"/>
            <a:t>5.</a:t>
          </a:r>
          <a:endParaRPr lang="en-US" dirty="0"/>
        </a:p>
      </dgm:t>
    </dgm:pt>
    <dgm:pt modelId="{6179ABD0-BD46-4B9A-B077-C7B4DCD9C9A9}" type="parTrans" cxnId="{DD8F4300-7DF8-4525-BAF5-C16B0091507D}">
      <dgm:prSet/>
      <dgm:spPr/>
      <dgm:t>
        <a:bodyPr/>
        <a:lstStyle/>
        <a:p>
          <a:endParaRPr lang="en-US"/>
        </a:p>
      </dgm:t>
    </dgm:pt>
    <dgm:pt modelId="{56E8E029-9AEB-465C-AB5D-D91307A76DCA}" type="sibTrans" cxnId="{DD8F4300-7DF8-4525-BAF5-C16B0091507D}">
      <dgm:prSet/>
      <dgm:spPr/>
      <dgm:t>
        <a:bodyPr/>
        <a:lstStyle/>
        <a:p>
          <a:endParaRPr lang="en-US"/>
        </a:p>
      </dgm:t>
    </dgm:pt>
    <dgm:pt modelId="{62841332-AEDF-41F3-84BC-C7F3D48160CD}">
      <dgm:prSet phldrT="[Text]"/>
      <dgm:spPr/>
      <dgm:t>
        <a:bodyPr/>
        <a:lstStyle/>
        <a:p>
          <a:r>
            <a:rPr lang="sr-Latn-RS" dirty="0" smtClean="0"/>
            <a:t>6.</a:t>
          </a:r>
          <a:endParaRPr lang="en-US" dirty="0"/>
        </a:p>
      </dgm:t>
    </dgm:pt>
    <dgm:pt modelId="{CB7FEB97-CF41-4C7B-BD72-FFE601C8FE8D}" type="parTrans" cxnId="{C2B83AA8-FBDB-4421-80C7-30A8B7CD7FFC}">
      <dgm:prSet/>
      <dgm:spPr/>
      <dgm:t>
        <a:bodyPr/>
        <a:lstStyle/>
        <a:p>
          <a:endParaRPr lang="en-US"/>
        </a:p>
      </dgm:t>
    </dgm:pt>
    <dgm:pt modelId="{D5E3DEAF-3AB3-4356-80B3-6A668AF0A31A}" type="sibTrans" cxnId="{C2B83AA8-FBDB-4421-80C7-30A8B7CD7FFC}">
      <dgm:prSet/>
      <dgm:spPr/>
      <dgm:t>
        <a:bodyPr/>
        <a:lstStyle/>
        <a:p>
          <a:endParaRPr lang="en-US"/>
        </a:p>
      </dgm:t>
    </dgm:pt>
    <dgm:pt modelId="{122A104F-44AC-44D5-B7A2-B64694313F67}">
      <dgm:prSet phldrT="[Text]"/>
      <dgm:spPr/>
      <dgm:t>
        <a:bodyPr/>
        <a:lstStyle/>
        <a:p>
          <a:r>
            <a:rPr lang="sr-Latn-RS" dirty="0" smtClean="0"/>
            <a:t>7.</a:t>
          </a:r>
          <a:endParaRPr lang="en-US" dirty="0"/>
        </a:p>
      </dgm:t>
    </dgm:pt>
    <dgm:pt modelId="{4D292547-E22C-4172-A055-4FA3E83E596C}" type="parTrans" cxnId="{272FCDDE-1D63-4669-ACA0-038CD851B6BF}">
      <dgm:prSet/>
      <dgm:spPr/>
      <dgm:t>
        <a:bodyPr/>
        <a:lstStyle/>
        <a:p>
          <a:endParaRPr lang="en-US"/>
        </a:p>
      </dgm:t>
    </dgm:pt>
    <dgm:pt modelId="{B6600EF4-BD61-40FE-BC50-040F710C93CD}" type="sibTrans" cxnId="{272FCDDE-1D63-4669-ACA0-038CD851B6BF}">
      <dgm:prSet/>
      <dgm:spPr/>
      <dgm:t>
        <a:bodyPr/>
        <a:lstStyle/>
        <a:p>
          <a:endParaRPr lang="en-US"/>
        </a:p>
      </dgm:t>
    </dgm:pt>
    <dgm:pt modelId="{7EFAFF8D-FD23-43A6-B86D-6AEBF704A713}">
      <dgm:prSet phldrT="[Text]"/>
      <dgm:spPr/>
      <dgm:t>
        <a:bodyPr/>
        <a:lstStyle/>
        <a:p>
          <a:r>
            <a:rPr lang="sr-Latn-RS" dirty="0" smtClean="0"/>
            <a:t>8.</a:t>
          </a:r>
          <a:endParaRPr lang="en-US" dirty="0"/>
        </a:p>
      </dgm:t>
    </dgm:pt>
    <dgm:pt modelId="{A8D3D38E-9C17-40CB-B197-91EFF5C3185B}" type="parTrans" cxnId="{050BC8D5-53D4-4CDE-84AA-61A32B872D10}">
      <dgm:prSet/>
      <dgm:spPr/>
      <dgm:t>
        <a:bodyPr/>
        <a:lstStyle/>
        <a:p>
          <a:endParaRPr lang="en-US"/>
        </a:p>
      </dgm:t>
    </dgm:pt>
    <dgm:pt modelId="{710F0A88-0B5A-4086-B2FC-434FED8CB85C}" type="sibTrans" cxnId="{050BC8D5-53D4-4CDE-84AA-61A32B872D10}">
      <dgm:prSet/>
      <dgm:spPr/>
      <dgm:t>
        <a:bodyPr/>
        <a:lstStyle/>
        <a:p>
          <a:endParaRPr lang="en-US"/>
        </a:p>
      </dgm:t>
    </dgm:pt>
    <dgm:pt modelId="{EE8423C6-C86A-4C7C-9F5B-7E8F90BAE658}">
      <dgm:prSet phldrT="[Text]" custT="1"/>
      <dgm:spPr/>
      <dgm:t>
        <a:bodyPr/>
        <a:lstStyle/>
        <a:p>
          <a:r>
            <a:rPr lang="sr-Latn-RS" sz="1200" b="1" dirty="0" smtClean="0"/>
            <a:t>KONAČNO</a:t>
          </a:r>
        </a:p>
        <a:p>
          <a:r>
            <a:rPr lang="sr-Latn-RS" sz="1200" b="1" dirty="0" smtClean="0"/>
            <a:t>REŠENJE</a:t>
          </a:r>
          <a:endParaRPr lang="en-US" sz="1200" b="1" dirty="0"/>
        </a:p>
      </dgm:t>
    </dgm:pt>
    <dgm:pt modelId="{993EE0C4-E253-4F4D-BB61-3C45CAD927DA}" type="parTrans" cxnId="{FEC1003D-C36B-4CD9-B795-F38FE33EF5AA}">
      <dgm:prSet/>
      <dgm:spPr/>
      <dgm:t>
        <a:bodyPr/>
        <a:lstStyle/>
        <a:p>
          <a:endParaRPr lang="en-US"/>
        </a:p>
      </dgm:t>
    </dgm:pt>
    <dgm:pt modelId="{441CBED4-707E-4AF2-A1E3-0E2E97E591DF}" type="sibTrans" cxnId="{FEC1003D-C36B-4CD9-B795-F38FE33EF5AA}">
      <dgm:prSet/>
      <dgm:spPr/>
      <dgm:t>
        <a:bodyPr/>
        <a:lstStyle/>
        <a:p>
          <a:endParaRPr lang="en-US"/>
        </a:p>
      </dgm:t>
    </dgm:pt>
    <dgm:pt modelId="{D4EC7B14-7E1A-4711-B698-EFF835B3A3EF}" type="pres">
      <dgm:prSet presAssocID="{52FDF437-F10F-4B19-9307-18C5BD5369C9}" presName="diagram" presStyleCnt="0">
        <dgm:presLayoutVars>
          <dgm:dir/>
          <dgm:resizeHandles/>
        </dgm:presLayoutVars>
      </dgm:prSet>
      <dgm:spPr/>
    </dgm:pt>
    <dgm:pt modelId="{CCFEF530-4771-49FB-B01F-14CBC9D61D09}" type="pres">
      <dgm:prSet presAssocID="{2D4C838A-FDD6-4229-B159-FDBDB6ACCDB5}" presName="firstNode" presStyleLbl="node1" presStyleIdx="0" presStyleCnt="9">
        <dgm:presLayoutVars>
          <dgm:bulletEnabled val="1"/>
        </dgm:presLayoutVars>
      </dgm:prSet>
      <dgm:spPr/>
    </dgm:pt>
    <dgm:pt modelId="{7947F852-78EC-4251-9168-82D2CEB51911}" type="pres">
      <dgm:prSet presAssocID="{BEFB820D-E250-4BD0-9AB8-84676A430F09}" presName="sibTrans" presStyleLbl="sibTrans2D1" presStyleIdx="0" presStyleCnt="8"/>
      <dgm:spPr/>
    </dgm:pt>
    <dgm:pt modelId="{DE8E7F8B-CCFB-478A-BC53-9C8C9E6509FB}" type="pres">
      <dgm:prSet presAssocID="{2AFD0D5F-E248-484D-8E11-12BDB36EF91F}" presName="middleNode" presStyleCnt="0"/>
      <dgm:spPr/>
    </dgm:pt>
    <dgm:pt modelId="{189E1D9E-BAA2-4603-BB3B-0B926BB35568}" type="pres">
      <dgm:prSet presAssocID="{2AFD0D5F-E248-484D-8E11-12BDB36EF91F}" presName="padding" presStyleLbl="node1" presStyleIdx="0" presStyleCnt="9"/>
      <dgm:spPr/>
    </dgm:pt>
    <dgm:pt modelId="{23E8F9D2-339C-4DCC-BB97-72FCC2513DE0}" type="pres">
      <dgm:prSet presAssocID="{2AFD0D5F-E248-484D-8E11-12BDB36EF91F}" presName="shape" presStyleLbl="node1" presStyleIdx="1" presStyleCnt="9">
        <dgm:presLayoutVars>
          <dgm:bulletEnabled val="1"/>
        </dgm:presLayoutVars>
      </dgm:prSet>
      <dgm:spPr/>
    </dgm:pt>
    <dgm:pt modelId="{8CB5BB02-2F5B-4836-BFAB-815098016B8F}" type="pres">
      <dgm:prSet presAssocID="{A47A42F7-58DD-4CF3-8FBC-DD7DBE361994}" presName="sibTrans" presStyleLbl="sibTrans2D1" presStyleIdx="1" presStyleCnt="8"/>
      <dgm:spPr/>
    </dgm:pt>
    <dgm:pt modelId="{331DE79A-23F0-4D4F-BAE6-505654BD3C95}" type="pres">
      <dgm:prSet presAssocID="{44C443A9-71D7-4441-9E11-C06D82CC7259}" presName="middleNode" presStyleCnt="0"/>
      <dgm:spPr/>
    </dgm:pt>
    <dgm:pt modelId="{38AF705F-2EA5-4106-B705-7ABAE026ABB6}" type="pres">
      <dgm:prSet presAssocID="{44C443A9-71D7-4441-9E11-C06D82CC7259}" presName="padding" presStyleLbl="node1" presStyleIdx="1" presStyleCnt="9"/>
      <dgm:spPr/>
    </dgm:pt>
    <dgm:pt modelId="{D00E721C-B74E-4077-A448-3E9CCFBB855E}" type="pres">
      <dgm:prSet presAssocID="{44C443A9-71D7-4441-9E11-C06D82CC7259}" presName="shape" presStyleLbl="node1" presStyleIdx="2" presStyleCnt="9">
        <dgm:presLayoutVars>
          <dgm:bulletEnabled val="1"/>
        </dgm:presLayoutVars>
      </dgm:prSet>
      <dgm:spPr/>
    </dgm:pt>
    <dgm:pt modelId="{85354ED4-FA13-4505-A468-B792864440A9}" type="pres">
      <dgm:prSet presAssocID="{15944913-D8A1-46D0-A1A7-B9AC6FC1C7EF}" presName="sibTrans" presStyleLbl="sibTrans2D1" presStyleIdx="2" presStyleCnt="8"/>
      <dgm:spPr/>
    </dgm:pt>
    <dgm:pt modelId="{09A387E8-9A36-439E-B35E-56B6380EC803}" type="pres">
      <dgm:prSet presAssocID="{13039B68-E8DB-4B2E-9F81-2094C0F99F74}" presName="middleNode" presStyleCnt="0"/>
      <dgm:spPr/>
    </dgm:pt>
    <dgm:pt modelId="{60EDB922-507B-4FCD-A89B-57316DF07DA7}" type="pres">
      <dgm:prSet presAssocID="{13039B68-E8DB-4B2E-9F81-2094C0F99F74}" presName="padding" presStyleLbl="node1" presStyleIdx="2" presStyleCnt="9"/>
      <dgm:spPr/>
    </dgm:pt>
    <dgm:pt modelId="{1361526C-96B9-457E-A58E-29882AE0BE44}" type="pres">
      <dgm:prSet presAssocID="{13039B68-E8DB-4B2E-9F81-2094C0F99F74}" presName="shape" presStyleLbl="node1" presStyleIdx="3" presStyleCnt="9">
        <dgm:presLayoutVars>
          <dgm:bulletEnabled val="1"/>
        </dgm:presLayoutVars>
      </dgm:prSet>
      <dgm:spPr/>
    </dgm:pt>
    <dgm:pt modelId="{5F0CA440-F066-4EC3-8548-DC95E828DBEB}" type="pres">
      <dgm:prSet presAssocID="{CB9AAA80-2290-49C8-BA85-A2A83ED31F63}" presName="sibTrans" presStyleLbl="sibTrans2D1" presStyleIdx="3" presStyleCnt="8"/>
      <dgm:spPr/>
    </dgm:pt>
    <dgm:pt modelId="{F49E7A95-8594-4B1A-9904-B5A9C18A5E1F}" type="pres">
      <dgm:prSet presAssocID="{26B79C9F-45F8-4C2C-862F-E06E135ECD79}" presName="middleNode" presStyleCnt="0"/>
      <dgm:spPr/>
    </dgm:pt>
    <dgm:pt modelId="{F7F2E63F-8E83-4977-94B4-87E128247D11}" type="pres">
      <dgm:prSet presAssocID="{26B79C9F-45F8-4C2C-862F-E06E135ECD79}" presName="padding" presStyleLbl="node1" presStyleIdx="3" presStyleCnt="9"/>
      <dgm:spPr/>
    </dgm:pt>
    <dgm:pt modelId="{1BC0DA3D-9E22-4872-A3BA-99CF495DE750}" type="pres">
      <dgm:prSet presAssocID="{26B79C9F-45F8-4C2C-862F-E06E135ECD79}" presName="shape" presStyleLbl="node1" presStyleIdx="4" presStyleCnt="9">
        <dgm:presLayoutVars>
          <dgm:bulletEnabled val="1"/>
        </dgm:presLayoutVars>
      </dgm:prSet>
      <dgm:spPr/>
    </dgm:pt>
    <dgm:pt modelId="{5CAEAE89-F7E7-49C6-A317-10916A8175DE}" type="pres">
      <dgm:prSet presAssocID="{56E8E029-9AEB-465C-AB5D-D91307A76DCA}" presName="sibTrans" presStyleLbl="sibTrans2D1" presStyleIdx="4" presStyleCnt="8"/>
      <dgm:spPr/>
    </dgm:pt>
    <dgm:pt modelId="{C54807F9-D34D-4FB8-BBEF-CB09B24EE3D4}" type="pres">
      <dgm:prSet presAssocID="{62841332-AEDF-41F3-84BC-C7F3D48160CD}" presName="middleNode" presStyleCnt="0"/>
      <dgm:spPr/>
    </dgm:pt>
    <dgm:pt modelId="{A87C4EF7-0A27-43F7-96A0-B9E5D9095D79}" type="pres">
      <dgm:prSet presAssocID="{62841332-AEDF-41F3-84BC-C7F3D48160CD}" presName="padding" presStyleLbl="node1" presStyleIdx="4" presStyleCnt="9"/>
      <dgm:spPr/>
    </dgm:pt>
    <dgm:pt modelId="{8C1F0C1A-5E70-4DCA-86C1-CAB0CA6C71FD}" type="pres">
      <dgm:prSet presAssocID="{62841332-AEDF-41F3-84BC-C7F3D48160CD}" presName="shape" presStyleLbl="node1" presStyleIdx="5" presStyleCnt="9">
        <dgm:presLayoutVars>
          <dgm:bulletEnabled val="1"/>
        </dgm:presLayoutVars>
      </dgm:prSet>
      <dgm:spPr/>
    </dgm:pt>
    <dgm:pt modelId="{BEA19276-75D4-4756-B63B-C3F7D186F1F1}" type="pres">
      <dgm:prSet presAssocID="{D5E3DEAF-3AB3-4356-80B3-6A668AF0A31A}" presName="sibTrans" presStyleLbl="sibTrans2D1" presStyleIdx="5" presStyleCnt="8"/>
      <dgm:spPr/>
    </dgm:pt>
    <dgm:pt modelId="{623C634D-B96C-44FD-A551-EBA2815FDF35}" type="pres">
      <dgm:prSet presAssocID="{122A104F-44AC-44D5-B7A2-B64694313F67}" presName="middleNode" presStyleCnt="0"/>
      <dgm:spPr/>
    </dgm:pt>
    <dgm:pt modelId="{D5B34496-7CEF-4502-988B-D5D63463EE9E}" type="pres">
      <dgm:prSet presAssocID="{122A104F-44AC-44D5-B7A2-B64694313F67}" presName="padding" presStyleLbl="node1" presStyleIdx="5" presStyleCnt="9"/>
      <dgm:spPr/>
    </dgm:pt>
    <dgm:pt modelId="{1D4710E2-76DD-4F13-838B-FB989ED67E8A}" type="pres">
      <dgm:prSet presAssocID="{122A104F-44AC-44D5-B7A2-B64694313F67}" presName="shape" presStyleLbl="node1" presStyleIdx="6" presStyleCnt="9">
        <dgm:presLayoutVars>
          <dgm:bulletEnabled val="1"/>
        </dgm:presLayoutVars>
      </dgm:prSet>
      <dgm:spPr/>
    </dgm:pt>
    <dgm:pt modelId="{50EF1EE4-C9D1-4EBA-9FC1-80BDAB4A111F}" type="pres">
      <dgm:prSet presAssocID="{B6600EF4-BD61-40FE-BC50-040F710C93CD}" presName="sibTrans" presStyleLbl="sibTrans2D1" presStyleIdx="6" presStyleCnt="8"/>
      <dgm:spPr/>
    </dgm:pt>
    <dgm:pt modelId="{3CBD117B-FC6E-4136-BFD2-F15A8F6D1F27}" type="pres">
      <dgm:prSet presAssocID="{7EFAFF8D-FD23-43A6-B86D-6AEBF704A713}" presName="middleNode" presStyleCnt="0"/>
      <dgm:spPr/>
    </dgm:pt>
    <dgm:pt modelId="{5F12ADAB-9770-40CF-A460-D770FA9AEBD5}" type="pres">
      <dgm:prSet presAssocID="{7EFAFF8D-FD23-43A6-B86D-6AEBF704A713}" presName="padding" presStyleLbl="node1" presStyleIdx="6" presStyleCnt="9"/>
      <dgm:spPr/>
    </dgm:pt>
    <dgm:pt modelId="{C27C5C25-276B-457C-A2F8-373A583288C7}" type="pres">
      <dgm:prSet presAssocID="{7EFAFF8D-FD23-43A6-B86D-6AEBF704A713}" presName="shape" presStyleLbl="node1" presStyleIdx="7" presStyleCnt="9">
        <dgm:presLayoutVars>
          <dgm:bulletEnabled val="1"/>
        </dgm:presLayoutVars>
      </dgm:prSet>
      <dgm:spPr/>
    </dgm:pt>
    <dgm:pt modelId="{7E7F8923-A113-4785-87C1-8992405A3B5D}" type="pres">
      <dgm:prSet presAssocID="{710F0A88-0B5A-4086-B2FC-434FED8CB85C}" presName="sibTrans" presStyleLbl="sibTrans2D1" presStyleIdx="7" presStyleCnt="8"/>
      <dgm:spPr/>
    </dgm:pt>
    <dgm:pt modelId="{90F2013D-831C-4D1A-A0AF-0C02076A6804}" type="pres">
      <dgm:prSet presAssocID="{EE8423C6-C86A-4C7C-9F5B-7E8F90BAE658}" presName="last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46EF4A-14F1-4D13-8F1A-988F8C5CE008}" type="presOf" srcId="{62841332-AEDF-41F3-84BC-C7F3D48160CD}" destId="{8C1F0C1A-5E70-4DCA-86C1-CAB0CA6C71FD}" srcOrd="0" destOrd="0" presId="urn:microsoft.com/office/officeart/2005/8/layout/bProcess2"/>
    <dgm:cxn modelId="{272FCDDE-1D63-4669-ACA0-038CD851B6BF}" srcId="{52FDF437-F10F-4B19-9307-18C5BD5369C9}" destId="{122A104F-44AC-44D5-B7A2-B64694313F67}" srcOrd="6" destOrd="0" parTransId="{4D292547-E22C-4172-A055-4FA3E83E596C}" sibTransId="{B6600EF4-BD61-40FE-BC50-040F710C93CD}"/>
    <dgm:cxn modelId="{22BAB8CD-E06E-4CFD-AC35-8D8FCBF88D75}" type="presOf" srcId="{2AFD0D5F-E248-484D-8E11-12BDB36EF91F}" destId="{23E8F9D2-339C-4DCC-BB97-72FCC2513DE0}" srcOrd="0" destOrd="0" presId="urn:microsoft.com/office/officeart/2005/8/layout/bProcess2"/>
    <dgm:cxn modelId="{F6A137E9-DAD2-4C39-BBB2-4BA4D4E4FEB8}" type="presOf" srcId="{122A104F-44AC-44D5-B7A2-B64694313F67}" destId="{1D4710E2-76DD-4F13-838B-FB989ED67E8A}" srcOrd="0" destOrd="0" presId="urn:microsoft.com/office/officeart/2005/8/layout/bProcess2"/>
    <dgm:cxn modelId="{C2B83AA8-FBDB-4421-80C7-30A8B7CD7FFC}" srcId="{52FDF437-F10F-4B19-9307-18C5BD5369C9}" destId="{62841332-AEDF-41F3-84BC-C7F3D48160CD}" srcOrd="5" destOrd="0" parTransId="{CB7FEB97-CF41-4C7B-BD72-FFE601C8FE8D}" sibTransId="{D5E3DEAF-3AB3-4356-80B3-6A668AF0A31A}"/>
    <dgm:cxn modelId="{44E8AC5C-FEC0-49F1-8CA4-F9CD42F53B70}" type="presOf" srcId="{44C443A9-71D7-4441-9E11-C06D82CC7259}" destId="{D00E721C-B74E-4077-A448-3E9CCFBB855E}" srcOrd="0" destOrd="0" presId="urn:microsoft.com/office/officeart/2005/8/layout/bProcess2"/>
    <dgm:cxn modelId="{B9370107-22FE-4276-B1D7-D097D3DC769B}" srcId="{52FDF437-F10F-4B19-9307-18C5BD5369C9}" destId="{2AFD0D5F-E248-484D-8E11-12BDB36EF91F}" srcOrd="1" destOrd="0" parTransId="{8BCF8F6F-1C85-410A-99E7-CF35476F7B10}" sibTransId="{A47A42F7-58DD-4CF3-8FBC-DD7DBE361994}"/>
    <dgm:cxn modelId="{FFEA9EA7-14D5-4BB1-AED9-ACF203DD7CFA}" type="presOf" srcId="{52FDF437-F10F-4B19-9307-18C5BD5369C9}" destId="{D4EC7B14-7E1A-4711-B698-EFF835B3A3EF}" srcOrd="0" destOrd="0" presId="urn:microsoft.com/office/officeart/2005/8/layout/bProcess2"/>
    <dgm:cxn modelId="{E9B3BD4D-48B0-443D-9EE3-E2D6F1168F81}" type="presOf" srcId="{710F0A88-0B5A-4086-B2FC-434FED8CB85C}" destId="{7E7F8923-A113-4785-87C1-8992405A3B5D}" srcOrd="0" destOrd="0" presId="urn:microsoft.com/office/officeart/2005/8/layout/bProcess2"/>
    <dgm:cxn modelId="{FEC1003D-C36B-4CD9-B795-F38FE33EF5AA}" srcId="{52FDF437-F10F-4B19-9307-18C5BD5369C9}" destId="{EE8423C6-C86A-4C7C-9F5B-7E8F90BAE658}" srcOrd="8" destOrd="0" parTransId="{993EE0C4-E253-4F4D-BB61-3C45CAD927DA}" sibTransId="{441CBED4-707E-4AF2-A1E3-0E2E97E591DF}"/>
    <dgm:cxn modelId="{2250C65F-FF47-438F-92E4-0CA4479B2A7B}" type="presOf" srcId="{CB9AAA80-2290-49C8-BA85-A2A83ED31F63}" destId="{5F0CA440-F066-4EC3-8548-DC95E828DBEB}" srcOrd="0" destOrd="0" presId="urn:microsoft.com/office/officeart/2005/8/layout/bProcess2"/>
    <dgm:cxn modelId="{0C46AD73-6119-4E02-8EAC-B1BFA31FE90E}" type="presOf" srcId="{26B79C9F-45F8-4C2C-862F-E06E135ECD79}" destId="{1BC0DA3D-9E22-4872-A3BA-99CF495DE750}" srcOrd="0" destOrd="0" presId="urn:microsoft.com/office/officeart/2005/8/layout/bProcess2"/>
    <dgm:cxn modelId="{DD8F4300-7DF8-4525-BAF5-C16B0091507D}" srcId="{52FDF437-F10F-4B19-9307-18C5BD5369C9}" destId="{26B79C9F-45F8-4C2C-862F-E06E135ECD79}" srcOrd="4" destOrd="0" parTransId="{6179ABD0-BD46-4B9A-B077-C7B4DCD9C9A9}" sibTransId="{56E8E029-9AEB-465C-AB5D-D91307A76DCA}"/>
    <dgm:cxn modelId="{A758C574-FE60-4B26-A8DE-D5AB7B209901}" type="presOf" srcId="{13039B68-E8DB-4B2E-9F81-2094C0F99F74}" destId="{1361526C-96B9-457E-A58E-29882AE0BE44}" srcOrd="0" destOrd="0" presId="urn:microsoft.com/office/officeart/2005/8/layout/bProcess2"/>
    <dgm:cxn modelId="{FAFBF466-F48B-433D-B72E-D7EC467A620A}" type="presOf" srcId="{BEFB820D-E250-4BD0-9AB8-84676A430F09}" destId="{7947F852-78EC-4251-9168-82D2CEB51911}" srcOrd="0" destOrd="0" presId="urn:microsoft.com/office/officeart/2005/8/layout/bProcess2"/>
    <dgm:cxn modelId="{3521641A-C6C0-415A-93B6-D7760DBD626D}" type="presOf" srcId="{A47A42F7-58DD-4CF3-8FBC-DD7DBE361994}" destId="{8CB5BB02-2F5B-4836-BFAB-815098016B8F}" srcOrd="0" destOrd="0" presId="urn:microsoft.com/office/officeart/2005/8/layout/bProcess2"/>
    <dgm:cxn modelId="{A464CCB8-DE98-4DDA-BCC3-783F1BAD38A6}" type="presOf" srcId="{2D4C838A-FDD6-4229-B159-FDBDB6ACCDB5}" destId="{CCFEF530-4771-49FB-B01F-14CBC9D61D09}" srcOrd="0" destOrd="0" presId="urn:microsoft.com/office/officeart/2005/8/layout/bProcess2"/>
    <dgm:cxn modelId="{53B13250-881B-4EE8-8799-E84907A08713}" srcId="{52FDF437-F10F-4B19-9307-18C5BD5369C9}" destId="{2D4C838A-FDD6-4229-B159-FDBDB6ACCDB5}" srcOrd="0" destOrd="0" parTransId="{88609C48-A385-4DD9-B7FD-79913F012293}" sibTransId="{BEFB820D-E250-4BD0-9AB8-84676A430F09}"/>
    <dgm:cxn modelId="{E4622F75-03DD-43EC-A33F-5DBD1B028F9B}" type="presOf" srcId="{56E8E029-9AEB-465C-AB5D-D91307A76DCA}" destId="{5CAEAE89-F7E7-49C6-A317-10916A8175DE}" srcOrd="0" destOrd="0" presId="urn:microsoft.com/office/officeart/2005/8/layout/bProcess2"/>
    <dgm:cxn modelId="{A0C639AF-B826-4030-A0DB-3AE975B9625A}" type="presOf" srcId="{B6600EF4-BD61-40FE-BC50-040F710C93CD}" destId="{50EF1EE4-C9D1-4EBA-9FC1-80BDAB4A111F}" srcOrd="0" destOrd="0" presId="urn:microsoft.com/office/officeart/2005/8/layout/bProcess2"/>
    <dgm:cxn modelId="{CC527666-A371-478B-B835-C78913DF37BD}" type="presOf" srcId="{15944913-D8A1-46D0-A1A7-B9AC6FC1C7EF}" destId="{85354ED4-FA13-4505-A468-B792864440A9}" srcOrd="0" destOrd="0" presId="urn:microsoft.com/office/officeart/2005/8/layout/bProcess2"/>
    <dgm:cxn modelId="{6E11FB83-BC24-442E-B959-F837A9B0D33B}" srcId="{52FDF437-F10F-4B19-9307-18C5BD5369C9}" destId="{44C443A9-71D7-4441-9E11-C06D82CC7259}" srcOrd="2" destOrd="0" parTransId="{FE7D6F96-52BD-44B3-B1BC-FA7467E03137}" sibTransId="{15944913-D8A1-46D0-A1A7-B9AC6FC1C7EF}"/>
    <dgm:cxn modelId="{81DB1468-D167-4ED2-884F-B91AC205714D}" type="presOf" srcId="{7EFAFF8D-FD23-43A6-B86D-6AEBF704A713}" destId="{C27C5C25-276B-457C-A2F8-373A583288C7}" srcOrd="0" destOrd="0" presId="urn:microsoft.com/office/officeart/2005/8/layout/bProcess2"/>
    <dgm:cxn modelId="{436728BF-3EA7-413E-9570-05F1C60456B8}" type="presOf" srcId="{EE8423C6-C86A-4C7C-9F5B-7E8F90BAE658}" destId="{90F2013D-831C-4D1A-A0AF-0C02076A6804}" srcOrd="0" destOrd="0" presId="urn:microsoft.com/office/officeart/2005/8/layout/bProcess2"/>
    <dgm:cxn modelId="{0D44832F-413E-4C0E-BAA5-52C5EAA6B36E}" srcId="{52FDF437-F10F-4B19-9307-18C5BD5369C9}" destId="{13039B68-E8DB-4B2E-9F81-2094C0F99F74}" srcOrd="3" destOrd="0" parTransId="{B9AC9303-78EF-4EA8-8980-8947DEA72594}" sibTransId="{CB9AAA80-2290-49C8-BA85-A2A83ED31F63}"/>
    <dgm:cxn modelId="{050BC8D5-53D4-4CDE-84AA-61A32B872D10}" srcId="{52FDF437-F10F-4B19-9307-18C5BD5369C9}" destId="{7EFAFF8D-FD23-43A6-B86D-6AEBF704A713}" srcOrd="7" destOrd="0" parTransId="{A8D3D38E-9C17-40CB-B197-91EFF5C3185B}" sibTransId="{710F0A88-0B5A-4086-B2FC-434FED8CB85C}"/>
    <dgm:cxn modelId="{432B9931-6F23-46E3-8302-217F7E44D3E2}" type="presOf" srcId="{D5E3DEAF-3AB3-4356-80B3-6A668AF0A31A}" destId="{BEA19276-75D4-4756-B63B-C3F7D186F1F1}" srcOrd="0" destOrd="0" presId="urn:microsoft.com/office/officeart/2005/8/layout/bProcess2"/>
    <dgm:cxn modelId="{CB3469E0-8035-41DF-B029-AD7B9C016941}" type="presParOf" srcId="{D4EC7B14-7E1A-4711-B698-EFF835B3A3EF}" destId="{CCFEF530-4771-49FB-B01F-14CBC9D61D09}" srcOrd="0" destOrd="0" presId="urn:microsoft.com/office/officeart/2005/8/layout/bProcess2"/>
    <dgm:cxn modelId="{2AC34AD6-D38D-444B-852F-69467AFE6F6A}" type="presParOf" srcId="{D4EC7B14-7E1A-4711-B698-EFF835B3A3EF}" destId="{7947F852-78EC-4251-9168-82D2CEB51911}" srcOrd="1" destOrd="0" presId="urn:microsoft.com/office/officeart/2005/8/layout/bProcess2"/>
    <dgm:cxn modelId="{37D6002E-AD1D-452B-8DFF-09629B4449CA}" type="presParOf" srcId="{D4EC7B14-7E1A-4711-B698-EFF835B3A3EF}" destId="{DE8E7F8B-CCFB-478A-BC53-9C8C9E6509FB}" srcOrd="2" destOrd="0" presId="urn:microsoft.com/office/officeart/2005/8/layout/bProcess2"/>
    <dgm:cxn modelId="{C0E7C5A0-1F70-464F-99E5-628D3ADDFE1D}" type="presParOf" srcId="{DE8E7F8B-CCFB-478A-BC53-9C8C9E6509FB}" destId="{189E1D9E-BAA2-4603-BB3B-0B926BB35568}" srcOrd="0" destOrd="0" presId="urn:microsoft.com/office/officeart/2005/8/layout/bProcess2"/>
    <dgm:cxn modelId="{34F57A82-108B-40F5-BAA3-A2F97849CFB3}" type="presParOf" srcId="{DE8E7F8B-CCFB-478A-BC53-9C8C9E6509FB}" destId="{23E8F9D2-339C-4DCC-BB97-72FCC2513DE0}" srcOrd="1" destOrd="0" presId="urn:microsoft.com/office/officeart/2005/8/layout/bProcess2"/>
    <dgm:cxn modelId="{4EF90BE7-E67F-4637-A5B9-33EBA875C693}" type="presParOf" srcId="{D4EC7B14-7E1A-4711-B698-EFF835B3A3EF}" destId="{8CB5BB02-2F5B-4836-BFAB-815098016B8F}" srcOrd="3" destOrd="0" presId="urn:microsoft.com/office/officeart/2005/8/layout/bProcess2"/>
    <dgm:cxn modelId="{2517F518-3EF3-4103-A0C6-17B12E62FDED}" type="presParOf" srcId="{D4EC7B14-7E1A-4711-B698-EFF835B3A3EF}" destId="{331DE79A-23F0-4D4F-BAE6-505654BD3C95}" srcOrd="4" destOrd="0" presId="urn:microsoft.com/office/officeart/2005/8/layout/bProcess2"/>
    <dgm:cxn modelId="{E7AE2EFD-0F71-4BF9-911D-9E377E8D5A42}" type="presParOf" srcId="{331DE79A-23F0-4D4F-BAE6-505654BD3C95}" destId="{38AF705F-2EA5-4106-B705-7ABAE026ABB6}" srcOrd="0" destOrd="0" presId="urn:microsoft.com/office/officeart/2005/8/layout/bProcess2"/>
    <dgm:cxn modelId="{95ACAD21-7B00-4BEC-B761-010EAFB2D194}" type="presParOf" srcId="{331DE79A-23F0-4D4F-BAE6-505654BD3C95}" destId="{D00E721C-B74E-4077-A448-3E9CCFBB855E}" srcOrd="1" destOrd="0" presId="urn:microsoft.com/office/officeart/2005/8/layout/bProcess2"/>
    <dgm:cxn modelId="{F97E11B9-090A-4C65-8350-7968ED03551A}" type="presParOf" srcId="{D4EC7B14-7E1A-4711-B698-EFF835B3A3EF}" destId="{85354ED4-FA13-4505-A468-B792864440A9}" srcOrd="5" destOrd="0" presId="urn:microsoft.com/office/officeart/2005/8/layout/bProcess2"/>
    <dgm:cxn modelId="{080E3F0C-31B2-473D-926E-7C07F722D493}" type="presParOf" srcId="{D4EC7B14-7E1A-4711-B698-EFF835B3A3EF}" destId="{09A387E8-9A36-439E-B35E-56B6380EC803}" srcOrd="6" destOrd="0" presId="urn:microsoft.com/office/officeart/2005/8/layout/bProcess2"/>
    <dgm:cxn modelId="{78243527-5043-45F2-B3D0-650D246FF621}" type="presParOf" srcId="{09A387E8-9A36-439E-B35E-56B6380EC803}" destId="{60EDB922-507B-4FCD-A89B-57316DF07DA7}" srcOrd="0" destOrd="0" presId="urn:microsoft.com/office/officeart/2005/8/layout/bProcess2"/>
    <dgm:cxn modelId="{D729F625-3D60-4AE7-B31B-ECCFF4A52FDB}" type="presParOf" srcId="{09A387E8-9A36-439E-B35E-56B6380EC803}" destId="{1361526C-96B9-457E-A58E-29882AE0BE44}" srcOrd="1" destOrd="0" presId="urn:microsoft.com/office/officeart/2005/8/layout/bProcess2"/>
    <dgm:cxn modelId="{EDF460BD-B09B-4FE7-8D5A-5A81DC09D9EC}" type="presParOf" srcId="{D4EC7B14-7E1A-4711-B698-EFF835B3A3EF}" destId="{5F0CA440-F066-4EC3-8548-DC95E828DBEB}" srcOrd="7" destOrd="0" presId="urn:microsoft.com/office/officeart/2005/8/layout/bProcess2"/>
    <dgm:cxn modelId="{8482EAD3-926C-41C2-953C-FAC48D6E70F3}" type="presParOf" srcId="{D4EC7B14-7E1A-4711-B698-EFF835B3A3EF}" destId="{F49E7A95-8594-4B1A-9904-B5A9C18A5E1F}" srcOrd="8" destOrd="0" presId="urn:microsoft.com/office/officeart/2005/8/layout/bProcess2"/>
    <dgm:cxn modelId="{DF688839-72A6-4B03-8D4B-8089A8329488}" type="presParOf" srcId="{F49E7A95-8594-4B1A-9904-B5A9C18A5E1F}" destId="{F7F2E63F-8E83-4977-94B4-87E128247D11}" srcOrd="0" destOrd="0" presId="urn:microsoft.com/office/officeart/2005/8/layout/bProcess2"/>
    <dgm:cxn modelId="{8DB3FB23-C95C-4797-9308-99169A885B17}" type="presParOf" srcId="{F49E7A95-8594-4B1A-9904-B5A9C18A5E1F}" destId="{1BC0DA3D-9E22-4872-A3BA-99CF495DE750}" srcOrd="1" destOrd="0" presId="urn:microsoft.com/office/officeart/2005/8/layout/bProcess2"/>
    <dgm:cxn modelId="{6B02505B-E3B6-42F4-B719-F0E7EFB7A756}" type="presParOf" srcId="{D4EC7B14-7E1A-4711-B698-EFF835B3A3EF}" destId="{5CAEAE89-F7E7-49C6-A317-10916A8175DE}" srcOrd="9" destOrd="0" presId="urn:microsoft.com/office/officeart/2005/8/layout/bProcess2"/>
    <dgm:cxn modelId="{7F7F6A00-C882-44DE-8DF6-FCC63961AEAD}" type="presParOf" srcId="{D4EC7B14-7E1A-4711-B698-EFF835B3A3EF}" destId="{C54807F9-D34D-4FB8-BBEF-CB09B24EE3D4}" srcOrd="10" destOrd="0" presId="urn:microsoft.com/office/officeart/2005/8/layout/bProcess2"/>
    <dgm:cxn modelId="{A571D1B5-D625-4AC9-8835-660FC45C94D6}" type="presParOf" srcId="{C54807F9-D34D-4FB8-BBEF-CB09B24EE3D4}" destId="{A87C4EF7-0A27-43F7-96A0-B9E5D9095D79}" srcOrd="0" destOrd="0" presId="urn:microsoft.com/office/officeart/2005/8/layout/bProcess2"/>
    <dgm:cxn modelId="{A5E03BC9-313A-493A-BBB7-67CB08430699}" type="presParOf" srcId="{C54807F9-D34D-4FB8-BBEF-CB09B24EE3D4}" destId="{8C1F0C1A-5E70-4DCA-86C1-CAB0CA6C71FD}" srcOrd="1" destOrd="0" presId="urn:microsoft.com/office/officeart/2005/8/layout/bProcess2"/>
    <dgm:cxn modelId="{DF5CC29A-2108-4DAC-8C07-D6BDF334D75E}" type="presParOf" srcId="{D4EC7B14-7E1A-4711-B698-EFF835B3A3EF}" destId="{BEA19276-75D4-4756-B63B-C3F7D186F1F1}" srcOrd="11" destOrd="0" presId="urn:microsoft.com/office/officeart/2005/8/layout/bProcess2"/>
    <dgm:cxn modelId="{4B8805DE-D345-4177-9DC9-DAF76F1C23CE}" type="presParOf" srcId="{D4EC7B14-7E1A-4711-B698-EFF835B3A3EF}" destId="{623C634D-B96C-44FD-A551-EBA2815FDF35}" srcOrd="12" destOrd="0" presId="urn:microsoft.com/office/officeart/2005/8/layout/bProcess2"/>
    <dgm:cxn modelId="{D6D343B6-F472-4EED-8D2F-F1858D20AC82}" type="presParOf" srcId="{623C634D-B96C-44FD-A551-EBA2815FDF35}" destId="{D5B34496-7CEF-4502-988B-D5D63463EE9E}" srcOrd="0" destOrd="0" presId="urn:microsoft.com/office/officeart/2005/8/layout/bProcess2"/>
    <dgm:cxn modelId="{343ACF86-86D5-4C91-90DD-32DEFD89FACA}" type="presParOf" srcId="{623C634D-B96C-44FD-A551-EBA2815FDF35}" destId="{1D4710E2-76DD-4F13-838B-FB989ED67E8A}" srcOrd="1" destOrd="0" presId="urn:microsoft.com/office/officeart/2005/8/layout/bProcess2"/>
    <dgm:cxn modelId="{B5B67E1D-49E5-4A81-8B7E-35AA5AA4EC2A}" type="presParOf" srcId="{D4EC7B14-7E1A-4711-B698-EFF835B3A3EF}" destId="{50EF1EE4-C9D1-4EBA-9FC1-80BDAB4A111F}" srcOrd="13" destOrd="0" presId="urn:microsoft.com/office/officeart/2005/8/layout/bProcess2"/>
    <dgm:cxn modelId="{9583E1DB-101D-4A3F-955F-C18330A22667}" type="presParOf" srcId="{D4EC7B14-7E1A-4711-B698-EFF835B3A3EF}" destId="{3CBD117B-FC6E-4136-BFD2-F15A8F6D1F27}" srcOrd="14" destOrd="0" presId="urn:microsoft.com/office/officeart/2005/8/layout/bProcess2"/>
    <dgm:cxn modelId="{420816C8-EEA4-413A-8ABF-EE903D71E7F9}" type="presParOf" srcId="{3CBD117B-FC6E-4136-BFD2-F15A8F6D1F27}" destId="{5F12ADAB-9770-40CF-A460-D770FA9AEBD5}" srcOrd="0" destOrd="0" presId="urn:microsoft.com/office/officeart/2005/8/layout/bProcess2"/>
    <dgm:cxn modelId="{229FF211-6C98-407F-A5D5-8077C217E1D9}" type="presParOf" srcId="{3CBD117B-FC6E-4136-BFD2-F15A8F6D1F27}" destId="{C27C5C25-276B-457C-A2F8-373A583288C7}" srcOrd="1" destOrd="0" presId="urn:microsoft.com/office/officeart/2005/8/layout/bProcess2"/>
    <dgm:cxn modelId="{50761188-9FBF-4993-9194-38E380193F2A}" type="presParOf" srcId="{D4EC7B14-7E1A-4711-B698-EFF835B3A3EF}" destId="{7E7F8923-A113-4785-87C1-8992405A3B5D}" srcOrd="15" destOrd="0" presId="urn:microsoft.com/office/officeart/2005/8/layout/bProcess2"/>
    <dgm:cxn modelId="{68910733-4FD9-4800-A556-684B3DDB3CE2}" type="presParOf" srcId="{D4EC7B14-7E1A-4711-B698-EFF835B3A3EF}" destId="{90F2013D-831C-4D1A-A0AF-0C02076A6804}" srcOrd="16" destOrd="0" presId="urn:microsoft.com/office/officeart/2005/8/layout/b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D92626-37D2-4832-BF7A-BC283494A20D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D92626-37D2-4832-BF7A-BC283494A20D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5/2/2020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5/2/2020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5/2/2020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Kredit za odobrena sredstva</a:t>
            </a:r>
            <a:br>
              <a:rPr lang="sr-Latn-RS" dirty="0" smtClean="0"/>
            </a:br>
            <a:r>
              <a:rPr lang="sr-Latn-RS" dirty="0" smtClean="0"/>
              <a:t>Hipotekarni kredit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sr-Latn-RS" sz="2400" dirty="0" smtClean="0"/>
              <a:t>Učenici se upućuju na knjigu strane 71, 72 za dodatna objašnjenja, prezentacija je samo koncept nastavnog sadržaja. </a:t>
            </a:r>
            <a:endParaRPr lang="en-US" sz="240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785794"/>
            <a:ext cx="7072330" cy="22860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Sredstva  državnih start-up kredita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b="1" dirty="0" smtClean="0"/>
              <a:t>Sredstva obezbeđenja</a:t>
            </a:r>
            <a:r>
              <a:rPr lang="vi-VN" dirty="0" smtClean="0"/>
              <a:t> državnih start-ap kredita su garancija poslovne banke ili hipoteka prvog reda na nepokretnostima, zaloga na pokretnim stvarima u vlasništvu, odnosno zaloga na budućoj stvari/opremi/vozilima koji su predmet kreditiranja ili, zavisno od vrste kredita, ugovorno jemstvo ili pristupanje dugu pravnog lica za korisnika kredita, sa odgovarajućim instrumentima obezbeđenja </a:t>
            </a:r>
            <a:r>
              <a:rPr lang="vi-VN" dirty="0" smtClean="0"/>
              <a:t>jemca</a:t>
            </a:r>
            <a:r>
              <a:rPr lang="sr-Latn-RS" dirty="0" smtClean="0"/>
              <a:t>.</a:t>
            </a:r>
          </a:p>
          <a:p>
            <a:endParaRPr lang="sr-Latn-RS" dirty="0" smtClean="0"/>
          </a:p>
          <a:p>
            <a:r>
              <a:rPr lang="vi-VN" dirty="0" smtClean="0"/>
              <a:t>Većina poslovnih banaka kroz svoj kreditni program nudi preduzetnicima i pravnim licima kredite za investiranje i kupovinu osnovnih ili obrtnih sredstava</a:t>
            </a:r>
            <a:r>
              <a:rPr lang="vi-VN" dirty="0" smtClean="0"/>
              <a:t>.</a:t>
            </a:r>
            <a:endParaRPr lang="sr-Latn-RS" dirty="0" smtClean="0"/>
          </a:p>
          <a:p>
            <a:endParaRPr lang="sr-Latn-RS" dirty="0" smtClean="0"/>
          </a:p>
          <a:p>
            <a:r>
              <a:rPr lang="vi-VN" dirty="0" smtClean="0"/>
              <a:t> </a:t>
            </a:r>
            <a:r>
              <a:rPr lang="vi-VN" dirty="0" smtClean="0"/>
              <a:t>Međutim, manji broj poslovnih banaka odobrava kredite preduzetnicima i pravnim licima koji posluju manje od godinu dana.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2800" b="1" dirty="0" smtClean="0"/>
              <a:t>Način poslovanja  i funkcionisanja prilikom odobravanja start-up kredit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vi-VN" sz="1600" dirty="0" smtClean="0"/>
              <a:t>Banke nude start-ap kredite koji su kratkoročnog karaktera, u visini do 10.000 evra, s rokom otplate do pet godina. </a:t>
            </a:r>
            <a:endParaRPr lang="sr-Latn-RS" sz="1600" dirty="0" smtClean="0"/>
          </a:p>
          <a:p>
            <a:endParaRPr lang="sr-Latn-RS" sz="1600" dirty="0" smtClean="0"/>
          </a:p>
          <a:p>
            <a:r>
              <a:rPr lang="vi-VN" sz="1600" dirty="0" smtClean="0"/>
              <a:t>One </a:t>
            </a:r>
            <a:r>
              <a:rPr lang="vi-VN" sz="1600" dirty="0" smtClean="0"/>
              <a:t>banke koje nude kredite za započinjanje sopstvenog posla istovremeno zahtevaju sredstva obezbeđenja u vidu hipoteke prvog reda na nepokretnostima, ugovornog jemstva pravnog lica koje ispunjava kriterijume banke, uspostavljanje zaloge na pokretnim vrednostima ili polaganje depozita koji se kreće od 20% </a:t>
            </a:r>
            <a:r>
              <a:rPr lang="vi-VN" sz="1600" dirty="0" smtClean="0"/>
              <a:t>do </a:t>
            </a:r>
            <a:r>
              <a:rPr lang="vi-VN" sz="1600" dirty="0" smtClean="0"/>
              <a:t>100% odobrenih sredstava na ime kredita. </a:t>
            </a:r>
            <a:endParaRPr lang="sr-Latn-RS" sz="1600" dirty="0" smtClean="0"/>
          </a:p>
          <a:p>
            <a:endParaRPr lang="sr-Latn-RS" sz="1600" dirty="0" smtClean="0"/>
          </a:p>
          <a:p>
            <a:r>
              <a:rPr lang="vi-VN" sz="1600" dirty="0" smtClean="0"/>
              <a:t>Pojedine </a:t>
            </a:r>
            <a:r>
              <a:rPr lang="vi-VN" sz="1600" dirty="0" smtClean="0"/>
              <a:t>banke nude i grejs-period tokom prvih šest meseci otplate kredita</a:t>
            </a:r>
            <a:r>
              <a:rPr lang="vi-VN" sz="1600" dirty="0" smtClean="0"/>
              <a:t>.</a:t>
            </a:r>
            <a:endParaRPr lang="sr-Latn-RS" sz="1600" dirty="0" smtClean="0"/>
          </a:p>
          <a:p>
            <a:endParaRPr lang="vi-VN" sz="1600" dirty="0" smtClean="0"/>
          </a:p>
          <a:p>
            <a:r>
              <a:rPr lang="vi-VN" sz="1600" dirty="0" smtClean="0"/>
              <a:t>Kamatne stope na kredite za započinjanje sopstvenog posla su znatno više od ostalih kredita koji se odobravaju pravnim licima i</a:t>
            </a:r>
            <a:endParaRPr lang="vi-VN" sz="1600" dirty="0"/>
          </a:p>
        </p:txBody>
      </p:sp>
      <p:pic>
        <p:nvPicPr>
          <p:cNvPr id="5" name="Picture 1" descr="Saveti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786190"/>
            <a:ext cx="593485" cy="214314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286380" y="1571612"/>
            <a:ext cx="38576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sr-Latn-RS" dirty="0" smtClean="0"/>
              <a:t>postoji </a:t>
            </a:r>
            <a:r>
              <a:rPr lang="en-US" dirty="0" err="1" smtClean="0"/>
              <a:t>namer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započnete</a:t>
            </a:r>
            <a:r>
              <a:rPr lang="en-US" dirty="0" smtClean="0"/>
              <a:t> </a:t>
            </a:r>
            <a:r>
              <a:rPr lang="en-US" dirty="0" err="1" smtClean="0"/>
              <a:t>sopstveni</a:t>
            </a:r>
            <a:r>
              <a:rPr lang="en-US" dirty="0" smtClean="0"/>
              <a:t> </a:t>
            </a:r>
            <a:r>
              <a:rPr lang="en-US" dirty="0" err="1" smtClean="0"/>
              <a:t>posao</a:t>
            </a:r>
            <a:r>
              <a:rPr lang="en-US" dirty="0" smtClean="0"/>
              <a:t>, </a:t>
            </a:r>
            <a:r>
              <a:rPr lang="en-US" dirty="0" err="1" smtClean="0"/>
              <a:t>potrebno</a:t>
            </a:r>
            <a:r>
              <a:rPr lang="en-US" dirty="0" smtClean="0"/>
              <a:t> je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sr-Latn-RS" dirty="0" smtClean="0"/>
              <a:t>se ima </a:t>
            </a:r>
            <a:r>
              <a:rPr lang="en-US" dirty="0" smtClean="0"/>
              <a:t>u </a:t>
            </a:r>
            <a:r>
              <a:rPr lang="en-US" dirty="0" err="1" smtClean="0"/>
              <a:t>vidu</a:t>
            </a:r>
            <a:r>
              <a:rPr lang="en-US" dirty="0" smtClean="0"/>
              <a:t> </a:t>
            </a:r>
            <a:r>
              <a:rPr lang="en-US" dirty="0" err="1" smtClean="0"/>
              <a:t>visok</a:t>
            </a:r>
            <a:r>
              <a:rPr lang="en-US" dirty="0" smtClean="0"/>
              <a:t> </a:t>
            </a:r>
            <a:r>
              <a:rPr lang="en-US" dirty="0" err="1" smtClean="0"/>
              <a:t>nivo</a:t>
            </a:r>
            <a:r>
              <a:rPr lang="en-US" dirty="0" smtClean="0"/>
              <a:t> </a:t>
            </a:r>
            <a:r>
              <a:rPr lang="en-US" dirty="0" err="1" smtClean="0"/>
              <a:t>lične</a:t>
            </a:r>
            <a:r>
              <a:rPr lang="en-US" dirty="0" smtClean="0"/>
              <a:t> </a:t>
            </a:r>
            <a:r>
              <a:rPr lang="en-US" dirty="0" err="1" smtClean="0"/>
              <a:t>odgovornosti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odluka</a:t>
            </a:r>
            <a:r>
              <a:rPr lang="en-US" dirty="0" smtClean="0"/>
              <a:t> </a:t>
            </a:r>
            <a:r>
              <a:rPr lang="en-US" dirty="0" err="1" smtClean="0"/>
              <a:t>nosi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sobom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činjenic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gubitka</a:t>
            </a:r>
            <a:r>
              <a:rPr lang="en-US" dirty="0" smtClean="0"/>
              <a:t> </a:t>
            </a:r>
            <a:r>
              <a:rPr lang="en-US" dirty="0" err="1" smtClean="0"/>
              <a:t>uloženog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286380" y="3643314"/>
            <a:ext cx="350046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Nevezano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vrstu</a:t>
            </a:r>
            <a:r>
              <a:rPr lang="en-US" dirty="0" smtClean="0"/>
              <a:t> </a:t>
            </a:r>
            <a:r>
              <a:rPr lang="en-US" dirty="0" err="1" smtClean="0"/>
              <a:t>delatnosti</a:t>
            </a:r>
            <a:r>
              <a:rPr lang="en-US" dirty="0" smtClean="0"/>
              <a:t> </a:t>
            </a:r>
            <a:r>
              <a:rPr lang="en-US" dirty="0" err="1" smtClean="0"/>
              <a:t>koj</a:t>
            </a:r>
            <a:r>
              <a:rPr lang="sr-Latn-RS" dirty="0" smtClean="0"/>
              <a:t>a se</a:t>
            </a:r>
            <a:r>
              <a:rPr lang="en-US" dirty="0" smtClean="0"/>
              <a:t> </a:t>
            </a:r>
            <a:r>
              <a:rPr lang="en-US" dirty="0" err="1" smtClean="0"/>
              <a:t>obavlja</a:t>
            </a:r>
            <a:r>
              <a:rPr lang="en-US" dirty="0" smtClean="0"/>
              <a:t>, </a:t>
            </a:r>
            <a:r>
              <a:rPr lang="en-US" dirty="0" err="1" smtClean="0"/>
              <a:t>potrebno</a:t>
            </a:r>
            <a:r>
              <a:rPr lang="en-US" dirty="0" smtClean="0"/>
              <a:t> je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sr-Latn-RS" dirty="0" smtClean="0"/>
              <a:t>se </a:t>
            </a:r>
            <a:r>
              <a:rPr lang="en-US" dirty="0" smtClean="0"/>
              <a:t>pre </a:t>
            </a:r>
            <a:r>
              <a:rPr lang="en-US" dirty="0" err="1" smtClean="0"/>
              <a:t>svega</a:t>
            </a:r>
            <a:r>
              <a:rPr lang="en-US" dirty="0" smtClean="0"/>
              <a:t> </a:t>
            </a:r>
            <a:r>
              <a:rPr lang="en-US" dirty="0" err="1" smtClean="0"/>
              <a:t>testira</a:t>
            </a:r>
            <a:r>
              <a:rPr lang="en-US" dirty="0" smtClean="0"/>
              <a:t> </a:t>
            </a:r>
            <a:r>
              <a:rPr lang="en-US" dirty="0" err="1" smtClean="0"/>
              <a:t>poslovn</a:t>
            </a:r>
            <a:r>
              <a:rPr lang="sr-Latn-RS" dirty="0" smtClean="0"/>
              <a:t>a </a:t>
            </a:r>
            <a:r>
              <a:rPr lang="en-US" dirty="0" err="1" smtClean="0"/>
              <a:t>idej</a:t>
            </a:r>
            <a:r>
              <a:rPr lang="sr-Latn-RS" dirty="0" smtClean="0"/>
              <a:t>a</a:t>
            </a:r>
            <a:r>
              <a:rPr lang="en-US" dirty="0" smtClean="0"/>
              <a:t>, </a:t>
            </a:r>
            <a:r>
              <a:rPr lang="en-US" dirty="0" smtClean="0"/>
              <a:t>a </a:t>
            </a:r>
            <a:r>
              <a:rPr lang="en-US" dirty="0" err="1" smtClean="0"/>
              <a:t>zatim</a:t>
            </a:r>
            <a:r>
              <a:rPr lang="en-US" dirty="0" smtClean="0"/>
              <a:t> je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detaljno</a:t>
            </a:r>
            <a:r>
              <a:rPr lang="en-US" dirty="0" smtClean="0"/>
              <a:t> </a:t>
            </a:r>
            <a:r>
              <a:rPr lang="en-US" dirty="0" err="1" smtClean="0"/>
              <a:t>proveri</a:t>
            </a:r>
            <a:r>
              <a:rPr lang="en-US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izradu</a:t>
            </a:r>
            <a:r>
              <a:rPr lang="en-US" dirty="0" smtClean="0"/>
              <a:t> </a:t>
            </a:r>
            <a:r>
              <a:rPr lang="en-US" dirty="0" err="1" smtClean="0"/>
              <a:t>biznis</a:t>
            </a:r>
            <a:r>
              <a:rPr lang="en-US" dirty="0" smtClean="0"/>
              <a:t> </a:t>
            </a:r>
            <a:r>
              <a:rPr lang="en-US" dirty="0" err="1" smtClean="0"/>
              <a:t>plana</a:t>
            </a:r>
            <a:r>
              <a:rPr lang="en-US" dirty="0" smtClean="0"/>
              <a:t>,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pomoć</a:t>
            </a:r>
            <a:r>
              <a:rPr lang="en-US" dirty="0" smtClean="0"/>
              <a:t> </a:t>
            </a:r>
            <a:r>
              <a:rPr lang="en-US" dirty="0" err="1" smtClean="0"/>
              <a:t>koga</a:t>
            </a:r>
            <a:r>
              <a:rPr lang="en-US" dirty="0" smtClean="0"/>
              <a:t> </a:t>
            </a:r>
            <a:r>
              <a:rPr lang="sr-Latn-RS" dirty="0" smtClean="0"/>
              <a:t>se </a:t>
            </a:r>
            <a:r>
              <a:rPr lang="en-US" dirty="0" err="1" smtClean="0"/>
              <a:t>lakše</a:t>
            </a:r>
            <a:r>
              <a:rPr lang="en-US" dirty="0" smtClean="0"/>
              <a:t> </a:t>
            </a:r>
            <a:r>
              <a:rPr lang="en-US" dirty="0" err="1" smtClean="0"/>
              <a:t>pribav</a:t>
            </a:r>
            <a:r>
              <a:rPr lang="sr-Latn-RS" dirty="0" smtClean="0"/>
              <a:t>lja </a:t>
            </a:r>
            <a:r>
              <a:rPr lang="en-US" dirty="0" err="1" smtClean="0"/>
              <a:t>investicij</a:t>
            </a:r>
            <a:r>
              <a:rPr lang="sr-Latn-RS" dirty="0" smtClean="0"/>
              <a:t>ac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sagleda</a:t>
            </a:r>
            <a:r>
              <a:rPr lang="sr-Latn-RS" dirty="0" smtClean="0"/>
              <a:t>vaju sv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aspekt</a:t>
            </a:r>
            <a:r>
              <a:rPr lang="sr-Latn-RS" dirty="0" smtClean="0"/>
              <a:t>i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rizi</a:t>
            </a:r>
            <a:r>
              <a:rPr lang="sr-Latn-RS" dirty="0" smtClean="0"/>
              <a:t>ci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sr-Latn-RS" dirty="0" smtClean="0"/>
              <a:t>.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4572000" y="3429000"/>
            <a:ext cx="7143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643438" y="2643182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Hipotekarni kredit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Hipotekarni</a:t>
            </a:r>
            <a:r>
              <a:rPr lang="en-US" b="1" dirty="0" smtClean="0"/>
              <a:t> </a:t>
            </a:r>
            <a:r>
              <a:rPr lang="en-US" b="1" dirty="0" err="1" smtClean="0"/>
              <a:t>kredit</a:t>
            </a:r>
            <a:r>
              <a:rPr lang="en-US" b="1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dugoročni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ostale</a:t>
            </a:r>
            <a:r>
              <a:rPr lang="en-US" dirty="0" smtClean="0"/>
              <a:t> </a:t>
            </a:r>
            <a:r>
              <a:rPr lang="en-US" dirty="0" err="1" smtClean="0"/>
              <a:t>financijske</a:t>
            </a:r>
            <a:r>
              <a:rPr lang="en-US" dirty="0" smtClean="0"/>
              <a:t> </a:t>
            </a:r>
            <a:r>
              <a:rPr lang="en-US" dirty="0" err="1" smtClean="0"/>
              <a:t>institucije</a:t>
            </a:r>
            <a:r>
              <a:rPr lang="en-US" dirty="0" smtClean="0"/>
              <a:t> </a:t>
            </a:r>
            <a:r>
              <a:rPr lang="en-US" dirty="0" err="1" smtClean="0"/>
              <a:t>odobravaju</a:t>
            </a:r>
            <a:r>
              <a:rPr lang="en-US" dirty="0" smtClean="0"/>
              <a:t> </a:t>
            </a:r>
            <a:r>
              <a:rPr lang="en-US" dirty="0" err="1" smtClean="0"/>
              <a:t>stanovništvu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smtClean="0"/>
              <a:t>p</a:t>
            </a:r>
            <a:r>
              <a:rPr lang="sr-Latn-RS" dirty="0" smtClean="0"/>
              <a:t>re</a:t>
            </a:r>
            <a:r>
              <a:rPr lang="en-US" dirty="0" err="1" smtClean="0"/>
              <a:t>duzećima</a:t>
            </a:r>
            <a:r>
              <a:rPr lang="en-US" dirty="0" smtClean="0"/>
              <a:t>, a </a:t>
            </a:r>
            <a:r>
              <a:rPr lang="en-US" dirty="0" err="1" smtClean="0"/>
              <a:t>specifični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tome </a:t>
            </a:r>
            <a:r>
              <a:rPr lang="en-US" dirty="0" err="1" smtClean="0"/>
              <a:t>što</a:t>
            </a:r>
            <a:r>
              <a:rPr lang="en-US" dirty="0" smtClean="0"/>
              <a:t> se </a:t>
            </a:r>
            <a:r>
              <a:rPr lang="en-US" dirty="0" err="1" smtClean="0"/>
              <a:t>kao</a:t>
            </a:r>
            <a:r>
              <a:rPr lang="en-US" dirty="0" smtClean="0"/>
              <a:t> instrument </a:t>
            </a:r>
            <a:r>
              <a:rPr lang="en-US" dirty="0" err="1" smtClean="0"/>
              <a:t>osiguranja</a:t>
            </a:r>
            <a:r>
              <a:rPr lang="en-US" dirty="0" smtClean="0"/>
              <a:t> </a:t>
            </a:r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 err="1" smtClean="0"/>
              <a:t>hipoteka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nepokretnu</a:t>
            </a:r>
            <a:r>
              <a:rPr lang="en-US" dirty="0" smtClean="0"/>
              <a:t> </a:t>
            </a:r>
            <a:r>
              <a:rPr lang="en-US" dirty="0" err="1" smtClean="0"/>
              <a:t>imovinu</a:t>
            </a:r>
            <a:r>
              <a:rPr lang="en-US" dirty="0" smtClean="0"/>
              <a:t> u </a:t>
            </a:r>
            <a:r>
              <a:rPr lang="en-US" dirty="0" err="1" smtClean="0"/>
              <a:t>korist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zajmodavca</a:t>
            </a:r>
            <a:r>
              <a:rPr lang="en-US" dirty="0" smtClean="0"/>
              <a:t>.</a:t>
            </a:r>
            <a:endParaRPr lang="sr-Latn-RS" dirty="0" smtClean="0"/>
          </a:p>
          <a:p>
            <a:endParaRPr lang="sr-Latn-RS" dirty="0" smtClean="0"/>
          </a:p>
          <a:p>
            <a:r>
              <a:rPr lang="en-US" dirty="0" err="1" smtClean="0"/>
              <a:t>Iako</a:t>
            </a:r>
            <a:r>
              <a:rPr lang="en-US" dirty="0" smtClean="0"/>
              <a:t> </a:t>
            </a:r>
            <a:r>
              <a:rPr lang="en-US" dirty="0" smtClean="0"/>
              <a:t>se u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zemljama</a:t>
            </a:r>
            <a:r>
              <a:rPr lang="en-US" dirty="0" smtClean="0"/>
              <a:t> </a:t>
            </a:r>
            <a:r>
              <a:rPr lang="en-US" dirty="0" err="1" smtClean="0"/>
              <a:t>hipotekarni</a:t>
            </a:r>
            <a:r>
              <a:rPr lang="en-US" dirty="0" smtClean="0"/>
              <a:t> </a:t>
            </a:r>
            <a:r>
              <a:rPr lang="en-US" dirty="0" err="1" smtClean="0"/>
              <a:t>krediti</a:t>
            </a:r>
            <a:r>
              <a:rPr lang="en-US" dirty="0" smtClean="0"/>
              <a:t> </a:t>
            </a:r>
            <a:r>
              <a:rPr lang="en-US" dirty="0" err="1" smtClean="0"/>
              <a:t>smatraju</a:t>
            </a:r>
            <a:r>
              <a:rPr lang="en-US" dirty="0" smtClean="0"/>
              <a:t> </a:t>
            </a:r>
            <a:r>
              <a:rPr lang="en-US" dirty="0" err="1" smtClean="0"/>
              <a:t>stambenima</a:t>
            </a:r>
            <a:r>
              <a:rPr lang="en-US" dirty="0" smtClean="0"/>
              <a:t>,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to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slučaj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en-US" sz="1800" dirty="0" err="1" smtClean="0"/>
              <a:t>Ovi</a:t>
            </a:r>
            <a:r>
              <a:rPr lang="en-US" sz="1800" dirty="0" smtClean="0"/>
              <a:t> </a:t>
            </a:r>
            <a:r>
              <a:rPr lang="en-US" sz="1800" dirty="0" err="1" smtClean="0"/>
              <a:t>krediti</a:t>
            </a:r>
            <a:r>
              <a:rPr lang="en-US" sz="1800" dirty="0" smtClean="0"/>
              <a:t> se </a:t>
            </a:r>
            <a:r>
              <a:rPr lang="en-US" sz="1800" dirty="0" err="1" smtClean="0"/>
              <a:t>smatraju</a:t>
            </a:r>
            <a:r>
              <a:rPr lang="en-US" sz="1800" dirty="0" smtClean="0"/>
              <a:t> </a:t>
            </a:r>
            <a:r>
              <a:rPr lang="en-US" sz="1800" dirty="0" err="1" smtClean="0"/>
              <a:t>nenamenskim</a:t>
            </a:r>
            <a:r>
              <a:rPr lang="en-US" sz="1800" dirty="0" smtClean="0"/>
              <a:t> </a:t>
            </a:r>
            <a:r>
              <a:rPr lang="en-US" sz="1800" dirty="0" err="1" smtClean="0"/>
              <a:t>gotovisnkim</a:t>
            </a:r>
            <a:r>
              <a:rPr lang="en-US" sz="1800" dirty="0" smtClean="0"/>
              <a:t> </a:t>
            </a:r>
            <a:r>
              <a:rPr lang="en-US" sz="1800" dirty="0" err="1" smtClean="0"/>
              <a:t>kreditima</a:t>
            </a:r>
            <a:r>
              <a:rPr lang="en-US" sz="1800" dirty="0" smtClean="0"/>
              <a:t> </a:t>
            </a:r>
            <a:r>
              <a:rPr lang="en-US" sz="1800" dirty="0" err="1" smtClean="0"/>
              <a:t>te</a:t>
            </a:r>
            <a:r>
              <a:rPr lang="en-US" sz="1800" dirty="0" smtClean="0"/>
              <a:t> </a:t>
            </a:r>
            <a:r>
              <a:rPr lang="en-US" sz="1800" dirty="0" err="1" smtClean="0"/>
              <a:t>jo</a:t>
            </a:r>
            <a:r>
              <a:rPr lang="en-US" sz="1800" dirty="0" smtClean="0"/>
              <a:t> </a:t>
            </a:r>
            <a:r>
              <a:rPr lang="en-US" sz="1800" dirty="0" err="1" smtClean="0"/>
              <a:t>kod</a:t>
            </a:r>
            <a:r>
              <a:rPr lang="en-US" sz="1800" dirty="0" smtClean="0"/>
              <a:t> </a:t>
            </a:r>
            <a:r>
              <a:rPr lang="en-US" sz="1800" dirty="0" err="1" smtClean="0"/>
              <a:t>njih</a:t>
            </a:r>
            <a:r>
              <a:rPr lang="en-US" sz="1800" dirty="0" smtClean="0"/>
              <a:t> </a:t>
            </a:r>
            <a:r>
              <a:rPr lang="en-US" sz="1800" dirty="0" err="1" smtClean="0"/>
              <a:t>najčešče</a:t>
            </a:r>
            <a:r>
              <a:rPr lang="en-US" sz="1800" dirty="0" smtClean="0"/>
              <a:t> </a:t>
            </a:r>
            <a:r>
              <a:rPr lang="en-US" sz="1800" dirty="0" err="1" smtClean="0"/>
              <a:t>kamatna</a:t>
            </a:r>
            <a:r>
              <a:rPr lang="en-US" sz="1800" dirty="0" smtClean="0"/>
              <a:t> </a:t>
            </a:r>
            <a:r>
              <a:rPr lang="en-US" sz="1800" dirty="0" err="1" smtClean="0"/>
              <a:t>stopa</a:t>
            </a:r>
            <a:r>
              <a:rPr lang="en-US" sz="1800" dirty="0" smtClean="0"/>
              <a:t> </a:t>
            </a:r>
            <a:r>
              <a:rPr lang="en-US" sz="1800" dirty="0" err="1" smtClean="0"/>
              <a:t>niža</a:t>
            </a:r>
            <a:r>
              <a:rPr lang="en-US" sz="1800" dirty="0" smtClean="0"/>
              <a:t> </a:t>
            </a:r>
            <a:r>
              <a:rPr lang="en-US" sz="1800" dirty="0" err="1" smtClean="0"/>
              <a:t>nego</a:t>
            </a:r>
            <a:r>
              <a:rPr lang="en-US" sz="1800" dirty="0" smtClean="0"/>
              <a:t> </a:t>
            </a:r>
            <a:r>
              <a:rPr lang="en-US" sz="1800" dirty="0" err="1" smtClean="0"/>
              <a:t>kod</a:t>
            </a:r>
            <a:r>
              <a:rPr lang="en-US" sz="1800" dirty="0" smtClean="0"/>
              <a:t> </a:t>
            </a:r>
            <a:r>
              <a:rPr lang="en-US" sz="1800" dirty="0" err="1" smtClean="0"/>
              <a:t>ostalih</a:t>
            </a:r>
            <a:r>
              <a:rPr lang="en-US" sz="1800" dirty="0" smtClean="0"/>
              <a:t> </a:t>
            </a:r>
            <a:r>
              <a:rPr lang="en-US" sz="1800" dirty="0" err="1" smtClean="0"/>
              <a:t>nenamenskih</a:t>
            </a:r>
            <a:r>
              <a:rPr lang="en-US" sz="1800" dirty="0" smtClean="0"/>
              <a:t> </a:t>
            </a:r>
            <a:r>
              <a:rPr lang="en-US" sz="1800" dirty="0" err="1" smtClean="0"/>
              <a:t>kredita</a:t>
            </a:r>
            <a:r>
              <a:rPr lang="en-US" sz="1800" dirty="0" smtClean="0"/>
              <a:t>, </a:t>
            </a:r>
            <a:r>
              <a:rPr lang="en-US" sz="1800" dirty="0" err="1" smtClean="0"/>
              <a:t>ali</a:t>
            </a:r>
            <a:r>
              <a:rPr lang="en-US" sz="1800" dirty="0" smtClean="0"/>
              <a:t> je </a:t>
            </a:r>
            <a:r>
              <a:rPr lang="en-US" sz="1800" dirty="0" err="1" smtClean="0"/>
              <a:t>ipak</a:t>
            </a:r>
            <a:r>
              <a:rPr lang="en-US" sz="1800" dirty="0" smtClean="0"/>
              <a:t> </a:t>
            </a:r>
            <a:r>
              <a:rPr lang="en-US" sz="1800" dirty="0" err="1" smtClean="0"/>
              <a:t>viša</a:t>
            </a:r>
            <a:r>
              <a:rPr lang="en-US" sz="1800" dirty="0" smtClean="0"/>
              <a:t> </a:t>
            </a:r>
            <a:r>
              <a:rPr lang="en-US" sz="1800" dirty="0" err="1" smtClean="0"/>
              <a:t>nego</a:t>
            </a:r>
            <a:r>
              <a:rPr lang="en-US" sz="1800" dirty="0" smtClean="0"/>
              <a:t> </a:t>
            </a:r>
            <a:r>
              <a:rPr lang="en-US" sz="1800" dirty="0" err="1" smtClean="0"/>
              <a:t>kod</a:t>
            </a:r>
            <a:r>
              <a:rPr lang="en-US" sz="1800" dirty="0" smtClean="0"/>
              <a:t> </a:t>
            </a:r>
            <a:r>
              <a:rPr lang="en-US" sz="1800" dirty="0" err="1" smtClean="0"/>
              <a:t>stambenih</a:t>
            </a:r>
            <a:r>
              <a:rPr lang="en-US" sz="1800" dirty="0" smtClean="0"/>
              <a:t> </a:t>
            </a:r>
            <a:r>
              <a:rPr lang="en-US" sz="1800" dirty="0" err="1" smtClean="0"/>
              <a:t>upravo</a:t>
            </a:r>
            <a:r>
              <a:rPr lang="en-US" sz="1800" dirty="0" smtClean="0"/>
              <a:t> </a:t>
            </a:r>
            <a:r>
              <a:rPr lang="en-US" sz="1800" dirty="0" err="1" smtClean="0"/>
              <a:t>zbog</a:t>
            </a:r>
            <a:r>
              <a:rPr lang="en-US" sz="1800" dirty="0" smtClean="0"/>
              <a:t> toga </a:t>
            </a:r>
            <a:r>
              <a:rPr lang="en-US" sz="1800" dirty="0" err="1" smtClean="0"/>
              <a:t>što</a:t>
            </a:r>
            <a:r>
              <a:rPr lang="en-US" sz="1800" dirty="0" smtClean="0"/>
              <a:t> mu </a:t>
            </a:r>
            <a:r>
              <a:rPr lang="en-US" sz="1800" dirty="0" err="1" smtClean="0"/>
              <a:t>nije</a:t>
            </a:r>
            <a:r>
              <a:rPr lang="en-US" sz="1800" dirty="0" smtClean="0"/>
              <a:t> </a:t>
            </a:r>
            <a:r>
              <a:rPr lang="en-US" sz="1800" dirty="0" err="1" smtClean="0"/>
              <a:t>definirana</a:t>
            </a:r>
            <a:r>
              <a:rPr lang="en-US" sz="1800" dirty="0" smtClean="0"/>
              <a:t> </a:t>
            </a:r>
            <a:r>
              <a:rPr lang="en-US" sz="1800" dirty="0" err="1" smtClean="0"/>
              <a:t>namena</a:t>
            </a:r>
            <a:r>
              <a:rPr lang="sr-Latn-RS" sz="1800" dirty="0" smtClean="0"/>
              <a:t>.</a:t>
            </a:r>
            <a:endParaRPr lang="sr-Latn-RS" sz="1800" dirty="0" smtClean="0"/>
          </a:p>
          <a:p>
            <a:r>
              <a:rPr lang="vi-VN" sz="1800" dirty="0" smtClean="0"/>
              <a:t>Hipotekarni krediti predstavljaju vrstu dugoročnih bankarskih kredita kod kojih se kao sredstvo potraživanja banke ugovara konstituisanje založnog prava na nekoj nepokretnosti koja je u svojini dužnika (hipoteka).</a:t>
            </a: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1800" dirty="0" smtClean="0"/>
              <a:t>Uslovi i način odobravanja hipotekarnog kredita</a:t>
            </a: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sr-Latn-RS" sz="1600" dirty="0" smtClean="0"/>
              <a:t>Regulisanje hipotekarnog kredita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r>
              <a:rPr lang="sr-Latn-RS" dirty="0" err="1" smtClean="0"/>
              <a:t>H</a:t>
            </a:r>
            <a:r>
              <a:rPr lang="en-US" dirty="0" err="1" smtClean="0"/>
              <a:t>ipotekarni</a:t>
            </a:r>
            <a:r>
              <a:rPr lang="en-US" dirty="0" smtClean="0"/>
              <a:t> </a:t>
            </a:r>
            <a:r>
              <a:rPr lang="en-US" dirty="0" err="1" smtClean="0"/>
              <a:t>krediti</a:t>
            </a:r>
            <a:r>
              <a:rPr lang="en-US" dirty="0" smtClean="0"/>
              <a:t> se </a:t>
            </a:r>
            <a:r>
              <a:rPr lang="en-US" dirty="0" err="1" smtClean="0"/>
              <a:t>odobravaju</a:t>
            </a:r>
            <a:r>
              <a:rPr lang="en-US" dirty="0" smtClean="0"/>
              <a:t> u </a:t>
            </a:r>
            <a:r>
              <a:rPr lang="en-US" dirty="0" err="1" smtClean="0"/>
              <a:t>visini</a:t>
            </a:r>
            <a:r>
              <a:rPr lang="en-US" dirty="0" smtClean="0"/>
              <a:t> 50-70 </a:t>
            </a:r>
            <a:r>
              <a:rPr lang="en-US" dirty="0" err="1" smtClean="0"/>
              <a:t>posto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procene</a:t>
            </a:r>
            <a:r>
              <a:rPr lang="en-US" dirty="0" smtClean="0"/>
              <a:t> </a:t>
            </a:r>
            <a:r>
              <a:rPr lang="en-US" dirty="0" err="1" smtClean="0"/>
              <a:t>vrednosti</a:t>
            </a:r>
            <a:r>
              <a:rPr lang="en-US" dirty="0" smtClean="0"/>
              <a:t> </a:t>
            </a:r>
            <a:r>
              <a:rPr lang="en-US" dirty="0" err="1" smtClean="0"/>
              <a:t>nepokretne</a:t>
            </a:r>
            <a:r>
              <a:rPr lang="en-US" dirty="0" smtClean="0"/>
              <a:t> </a:t>
            </a:r>
            <a:r>
              <a:rPr lang="en-US" dirty="0" err="1" smtClean="0"/>
              <a:t>imovine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banci</a:t>
            </a:r>
            <a:r>
              <a:rPr lang="en-US" dirty="0" smtClean="0"/>
              <a:t> </a:t>
            </a:r>
            <a:r>
              <a:rPr lang="en-US" dirty="0" err="1" smtClean="0"/>
              <a:t>osigurava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u </a:t>
            </a:r>
            <a:r>
              <a:rPr lang="en-US" dirty="0" err="1" smtClean="0"/>
              <a:t>slučaju</a:t>
            </a:r>
            <a:r>
              <a:rPr lang="en-US" dirty="0" smtClean="0"/>
              <a:t> ne </a:t>
            </a:r>
            <a:r>
              <a:rPr lang="en-US" dirty="0" err="1" smtClean="0"/>
              <a:t>vraćanja</a:t>
            </a:r>
            <a:r>
              <a:rPr lang="en-US" dirty="0" smtClean="0"/>
              <a:t> </a:t>
            </a:r>
            <a:r>
              <a:rPr lang="en-US" dirty="0" err="1" smtClean="0"/>
              <a:t>kredita</a:t>
            </a:r>
            <a:r>
              <a:rPr lang="en-US" dirty="0" smtClean="0"/>
              <a:t>,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naplatiti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potraživanje</a:t>
            </a:r>
            <a:r>
              <a:rPr lang="en-US" dirty="0" smtClean="0"/>
              <a:t> </a:t>
            </a:r>
            <a:r>
              <a:rPr lang="en-US" dirty="0" err="1" smtClean="0"/>
              <a:t>prodajom</a:t>
            </a:r>
            <a:r>
              <a:rPr lang="en-US" dirty="0" smtClean="0"/>
              <a:t> </a:t>
            </a:r>
            <a:r>
              <a:rPr lang="en-US" dirty="0" err="1" smtClean="0"/>
              <a:t>nekretnine</a:t>
            </a:r>
            <a:r>
              <a:rPr lang="en-US" dirty="0" smtClean="0"/>
              <a:t>.</a:t>
            </a:r>
            <a:endParaRPr lang="sr-Latn-RS" dirty="0" smtClean="0"/>
          </a:p>
          <a:p>
            <a:endParaRPr lang="sr-Latn-RS" dirty="0" smtClean="0"/>
          </a:p>
          <a:p>
            <a:r>
              <a:rPr lang="en-US" dirty="0" err="1" smtClean="0"/>
              <a:t>Dosp</a:t>
            </a:r>
            <a:r>
              <a:rPr lang="sr-Latn-RS" dirty="0" smtClean="0"/>
              <a:t>e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kredita</a:t>
            </a:r>
            <a:r>
              <a:rPr lang="en-US" dirty="0" smtClean="0"/>
              <a:t> je </a:t>
            </a:r>
            <a:r>
              <a:rPr lang="en-US" dirty="0" err="1" smtClean="0"/>
              <a:t>najčešče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1 do 15 </a:t>
            </a:r>
            <a:r>
              <a:rPr lang="en-US" dirty="0" err="1" smtClean="0"/>
              <a:t>godina</a:t>
            </a:r>
            <a:r>
              <a:rPr lang="en-US" dirty="0" smtClean="0"/>
              <a:t>.</a:t>
            </a:r>
            <a:r>
              <a:rPr lang="vi-VN" dirty="0" smtClean="0"/>
              <a:t>  </a:t>
            </a:r>
            <a:endParaRPr lang="sr-Latn-RS" dirty="0" smtClean="0"/>
          </a:p>
          <a:p>
            <a:endParaRPr lang="sr-Latn-RS" dirty="0" smtClean="0"/>
          </a:p>
          <a:p>
            <a:r>
              <a:rPr lang="vi-VN" dirty="0" smtClean="0"/>
              <a:t>Banke </a:t>
            </a:r>
            <a:r>
              <a:rPr lang="vi-VN" dirty="0" smtClean="0"/>
              <a:t>odobravaju pravnim i fizičkim licima gotovinske i namenske kredite sa hipotekarnim obezbeđenjem, a svojom poslovnom politikom određuju sve uslove za odobravanje i otplatu hipotekarnih </a:t>
            </a:r>
            <a:r>
              <a:rPr lang="vi-VN" dirty="0" smtClean="0"/>
              <a:t>kredita.</a:t>
            </a:r>
            <a:endParaRPr lang="sr-Latn-RS" dirty="0" smtClean="0"/>
          </a:p>
          <a:p>
            <a:endParaRPr lang="sr-Latn-RS" dirty="0" smtClean="0"/>
          </a:p>
          <a:p>
            <a:r>
              <a:rPr lang="vi-VN" dirty="0" smtClean="0"/>
              <a:t>Pojam</a:t>
            </a:r>
            <a:r>
              <a:rPr lang="vi-VN" dirty="0" smtClean="0"/>
              <a:t>, pravna priroda, postupak uspostavljanja i postupak aktiviranja hipoteke regulisani su Zakonom o osnovama svojinsko-pravnih odnosa i Zakonom o izvršnom postupku.</a:t>
            </a:r>
            <a:endParaRPr lang="sr-Latn-RS" dirty="0" smtClean="0"/>
          </a:p>
          <a:p>
            <a:endParaRPr lang="en-US" dirty="0"/>
          </a:p>
        </p:txBody>
      </p:sp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1714488"/>
            <a:ext cx="2571736" cy="392909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2800" dirty="0" smtClean="0"/>
              <a:t>Kriterijmi 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Z</a:t>
            </a:r>
            <a:r>
              <a:rPr lang="sr-Latn-RS" sz="1600" dirty="0" smtClean="0"/>
              <a:t>a odobravanje kredita preko hipoteke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vi-VN" b="1" dirty="0" smtClean="0"/>
              <a:t>Kriterijumi </a:t>
            </a:r>
            <a:r>
              <a:rPr lang="vi-VN" b="1" dirty="0" smtClean="0"/>
              <a:t>prihvatljivosti</a:t>
            </a:r>
            <a:r>
              <a:rPr lang="sr-Latn-RS" b="1" dirty="0" smtClean="0"/>
              <a:t>:</a:t>
            </a:r>
          </a:p>
          <a:p>
            <a:r>
              <a:rPr lang="vi-VN" dirty="0" smtClean="0"/>
              <a:t/>
            </a:r>
            <a:br>
              <a:rPr lang="vi-VN" dirty="0" smtClean="0"/>
            </a:br>
            <a:r>
              <a:rPr lang="sr-Latn-RS" dirty="0" smtClean="0"/>
              <a:t>1.</a:t>
            </a:r>
            <a:r>
              <a:rPr lang="vi-VN" dirty="0" smtClean="0"/>
              <a:t>Vlasnička </a:t>
            </a:r>
            <a:r>
              <a:rPr lang="vi-VN" dirty="0" smtClean="0"/>
              <a:t>struktura mora biti jasna</a:t>
            </a:r>
            <a:br>
              <a:rPr lang="vi-VN" dirty="0" smtClean="0"/>
            </a:br>
            <a:r>
              <a:rPr lang="sr-Latn-RS" dirty="0" smtClean="0"/>
              <a:t>2.</a:t>
            </a:r>
            <a:r>
              <a:rPr lang="vi-VN" dirty="0" smtClean="0"/>
              <a:t>Obezbeđenja </a:t>
            </a:r>
            <a:r>
              <a:rPr lang="vi-VN" dirty="0" smtClean="0"/>
              <a:t>moraju biti neopterećena</a:t>
            </a:r>
            <a:br>
              <a:rPr lang="vi-VN" dirty="0" smtClean="0"/>
            </a:br>
            <a:r>
              <a:rPr lang="sr-Latn-RS" dirty="0" smtClean="0"/>
              <a:t>3.</a:t>
            </a:r>
            <a:r>
              <a:rPr lang="vi-VN" dirty="0" smtClean="0"/>
              <a:t>Praćenje </a:t>
            </a:r>
            <a:r>
              <a:rPr lang="vi-VN" dirty="0" smtClean="0"/>
              <a:t>obezbeđenja mora biti moguće</a:t>
            </a:r>
            <a:br>
              <a:rPr lang="vi-VN" dirty="0" smtClean="0"/>
            </a:br>
            <a:r>
              <a:rPr lang="sr-Latn-RS" dirty="0" smtClean="0"/>
              <a:t>4.</a:t>
            </a:r>
            <a:r>
              <a:rPr lang="vi-VN" dirty="0" smtClean="0"/>
              <a:t>Obezbeđenje </a:t>
            </a:r>
            <a:r>
              <a:rPr lang="vi-VN" dirty="0" smtClean="0"/>
              <a:t>mora biti utrživo i likvidno</a:t>
            </a:r>
            <a:br>
              <a:rPr lang="vi-VN" dirty="0" smtClean="0"/>
            </a:br>
            <a:r>
              <a:rPr lang="sr-Latn-RS" dirty="0" smtClean="0"/>
              <a:t>5.</a:t>
            </a:r>
            <a:r>
              <a:rPr lang="vi-VN" dirty="0" smtClean="0"/>
              <a:t>Osiguranje </a:t>
            </a:r>
            <a:r>
              <a:rPr lang="vi-VN" dirty="0" smtClean="0"/>
              <a:t>imovine preneto n</a:t>
            </a:r>
            <a:r>
              <a:rPr lang="sr-Latn-RS" dirty="0" smtClean="0"/>
              <a:t>a </a:t>
            </a:r>
            <a:r>
              <a:rPr lang="sr-Latn-RS" dirty="0" smtClean="0"/>
              <a:t>banku</a:t>
            </a:r>
          </a:p>
          <a:p>
            <a:endParaRPr lang="sr-Latn-RS" dirty="0" smtClean="0"/>
          </a:p>
          <a:p>
            <a:r>
              <a:rPr lang="vi-VN" dirty="0" smtClean="0"/>
              <a:t>Koji su uslovi za upis hipoteke?</a:t>
            </a:r>
            <a:br>
              <a:rPr lang="vi-VN" dirty="0" smtClean="0"/>
            </a:br>
            <a:r>
              <a:rPr lang="vi-VN" dirty="0" smtClean="0"/>
              <a:t>U postupku pripremanja odluke o odobravanju kredita banka utvrđuje formalno-pravni bonitet hipoteke i ekonomski bonitet nepokretnosti.</a:t>
            </a:r>
          </a:p>
          <a:p>
            <a:pPr>
              <a:buNone/>
            </a:pPr>
            <a:r>
              <a:rPr lang="vi-VN" dirty="0" smtClean="0"/>
              <a:t/>
            </a:r>
            <a:br>
              <a:rPr lang="vi-VN" dirty="0" smtClean="0"/>
            </a:br>
            <a:endParaRPr lang="en-US" dirty="0"/>
          </a:p>
        </p:txBody>
      </p:sp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2428868"/>
            <a:ext cx="3214678" cy="230029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1400" b="1" dirty="0" smtClean="0"/>
              <a:t>Domaći zadatak:</a:t>
            </a:r>
            <a:r>
              <a:rPr lang="sr-Latn-RS" sz="1400" dirty="0" smtClean="0"/>
              <a:t/>
            </a:r>
            <a:br>
              <a:rPr lang="sr-Latn-RS" sz="1400" dirty="0" smtClean="0"/>
            </a:br>
            <a:r>
              <a:rPr lang="sr-Latn-RS" sz="1400" dirty="0" smtClean="0"/>
              <a:t>Napravite asocijaciju na temu po vašem izboru iz lekcija o bankarskim poslovima. Na slajdu se nalazi primer ilustracije asocijacije. Napravite kako vi znate i želite, ukoliko se ne snalazite nacrtajte u svesci . Kreirajte prvo pitanja a u polja pišete odgoore, jedno po jedno polje o konačnog rešenja.</a:t>
            </a:r>
            <a:br>
              <a:rPr lang="sr-Latn-RS" sz="1400" dirty="0" smtClean="0"/>
            </a:br>
            <a:r>
              <a:rPr lang="sr-Latn-RS" sz="1400" dirty="0" smtClean="0"/>
              <a:t>Ukoliko se ne snalazite sastavite 4 pitanja iz lekcije sami iodgovorite na njih.</a:t>
            </a:r>
            <a:endParaRPr lang="en-US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167</TotalTime>
  <Words>444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Kredit za odobrena sredstva Hipotekarni kredit</vt:lpstr>
      <vt:lpstr>Sredstva  državnih start-up kredita</vt:lpstr>
      <vt:lpstr>Način poslovanja  i funkcionisanja prilikom odobravanja start-up kredit</vt:lpstr>
      <vt:lpstr>Hipotekarni kredit</vt:lpstr>
      <vt:lpstr>Uslovi i način odobravanja hipotekarnog kredita</vt:lpstr>
      <vt:lpstr>Kriterijmi </vt:lpstr>
      <vt:lpstr>Domaći zadatak: Napravite asocijaciju na temu po vašem izboru iz lekcija o bankarskim poslovima. Na slajdu se nalazi primer ilustracije asocijacije. Napravite kako vi znate i želite, ukoliko se ne snalazite nacrtajte u svesci . Kreirajte prvo pitanja a u polja pišete odgoore, jedno po jedno polje o konačnog rešenja. Ukoliko se ne snalazite sastavite 4 pitanja iz lekcije sami iodgovorite na njih.</vt:lpstr>
    </vt:vector>
  </TitlesOfParts>
  <Company>SnipeR's Redemption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Кредит</dc:title>
  <dc:creator>new user</dc:creator>
  <cp:lastModifiedBy>new user</cp:lastModifiedBy>
  <cp:revision>6</cp:revision>
  <dcterms:created xsi:type="dcterms:W3CDTF">2020-04-30T15:01:05Z</dcterms:created>
  <dcterms:modified xsi:type="dcterms:W3CDTF">2020-05-02T17:19:43Z</dcterms:modified>
</cp:coreProperties>
</file>