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3/27/2020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Упутство за ученике: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315736"/>
          </a:xfrm>
        </p:spPr>
        <p:txBody>
          <a:bodyPr>
            <a:normAutofit fontScale="92500" lnSpcReduction="20000"/>
          </a:bodyPr>
          <a:lstStyle/>
          <a:p>
            <a:r>
              <a:rPr lang="sr-Cyrl-RS" b="1" dirty="0" smtClean="0"/>
              <a:t>Данашња наставна јединица је предвиђена за час утврђивања из области резултати пословања предузећа. На следећем слајду презентације приказана је табела, ваш домаћи задатак је да је попуните са појмовима и садржајем који не достаје. Уколико нисте у могућности да сами направите табелу, можете је нацртати, попунити и доставити путем </a:t>
            </a:r>
            <a:r>
              <a:rPr lang="sr-Latn-RS" b="1" dirty="0" smtClean="0"/>
              <a:t>google/classroom </a:t>
            </a:r>
            <a:r>
              <a:rPr lang="sr-Cyrl-RS" b="1" dirty="0" smtClean="0"/>
              <a:t> учионице. Ученици се упућују на уџбеник стране 74, 75, 76 и 77.</a:t>
            </a:r>
            <a:endParaRPr lang="en-US" b="1" dirty="0"/>
          </a:p>
        </p:txBody>
      </p:sp>
      <p:pic>
        <p:nvPicPr>
          <p:cNvPr id="4" name="Picture 3" descr="images (1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286808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-2"/>
          <a:ext cx="8929720" cy="7858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430"/>
                <a:gridCol w="2232430"/>
                <a:gridCol w="2232430"/>
                <a:gridCol w="2232430"/>
              </a:tblGrid>
              <a:tr h="1566078">
                <a:tc>
                  <a:txBody>
                    <a:bodyPr/>
                    <a:lstStyle/>
                    <a:p>
                      <a:r>
                        <a:rPr lang="sr-Cyrl-RS" dirty="0" smtClean="0"/>
                        <a:t>Основне одлике: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ПРИХОДИ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РАСХОДИ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ФИЗИЧКИ ОБИМ ПРОИЗВОДЊЕ</a:t>
                      </a:r>
                      <a:endParaRPr lang="en-US" dirty="0"/>
                    </a:p>
                  </a:txBody>
                  <a:tcPr/>
                </a:tc>
              </a:tr>
              <a:tr h="1566078">
                <a:tc>
                  <a:txBody>
                    <a:bodyPr/>
                    <a:lstStyle/>
                    <a:p>
                      <a:r>
                        <a:rPr lang="sr-Cyrl-RS" dirty="0" smtClean="0"/>
                        <a:t>1.Да</a:t>
                      </a:r>
                      <a:r>
                        <a:rPr lang="sr-Cyrl-RS" baseline="0" dirty="0" smtClean="0"/>
                        <a:t> ли је то вредносни или натурални показатељ?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3273">
                <a:tc>
                  <a:txBody>
                    <a:bodyPr/>
                    <a:lstStyle/>
                    <a:p>
                      <a:r>
                        <a:rPr lang="sr-Cyrl-RS" dirty="0" smtClean="0"/>
                        <a:t>2.Како се дефинишу?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4675">
                <a:tc>
                  <a:txBody>
                    <a:bodyPr/>
                    <a:lstStyle/>
                    <a:p>
                      <a:r>
                        <a:rPr lang="sr-Cyrl-RS" dirty="0" smtClean="0"/>
                        <a:t>3.Како се остварују</a:t>
                      </a:r>
                      <a:r>
                        <a:rPr lang="sr-Cyrl-RS" baseline="0" dirty="0" smtClean="0"/>
                        <a:t> или изражавају?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3273">
                <a:tc>
                  <a:txBody>
                    <a:bodyPr/>
                    <a:lstStyle/>
                    <a:p>
                      <a:r>
                        <a:rPr lang="sr-Cyrl-RS" dirty="0" smtClean="0"/>
                        <a:t>4. Наведи</a:t>
                      </a:r>
                      <a:r>
                        <a:rPr lang="sr-Cyrl-RS" baseline="0" dirty="0" smtClean="0"/>
                        <a:t> неки пример за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0309">
                <a:tc>
                  <a:txBody>
                    <a:bodyPr/>
                    <a:lstStyle/>
                    <a:p>
                      <a:r>
                        <a:rPr lang="sr-Cyrl-RS" dirty="0" smtClean="0"/>
                        <a:t>5.Како утиче на резултате пословања?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44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flipV="1">
            <a:off x="1643042" y="5000636"/>
            <a:ext cx="714380" cy="260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СРЕЋАН РАД!!!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/>
              <a:t>УКОЛИКО ПОСТОЈИ НЕШТО НЕЈАСНО, ПИТАЈТЕ,  РЕШИЋЕМО ТО ЗАЈЕДНО! МОЖЕТЕ УРАДИТИ ЕВАЛУАЦИЈУ ЧАСА И ДОСТАВИТИ.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1142976" y="4786322"/>
            <a:ext cx="3200416" cy="17145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1785918" y="107154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571472" y="2857496"/>
            <a:ext cx="1485904" cy="105727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135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Упутство за ученике:</vt:lpstr>
      <vt:lpstr>Slide 2</vt:lpstr>
      <vt:lpstr>СРЕЋАН РАД!!!</vt:lpstr>
    </vt:vector>
  </TitlesOfParts>
  <Company>SnipeR's Redemption Network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Упутство за ученике:</dc:title>
  <dc:creator>new user</dc:creator>
  <cp:lastModifiedBy>new user</cp:lastModifiedBy>
  <cp:revision>1</cp:revision>
  <dcterms:created xsi:type="dcterms:W3CDTF">2020-03-27T11:44:09Z</dcterms:created>
  <dcterms:modified xsi:type="dcterms:W3CDTF">2020-03-27T12:17:34Z</dcterms:modified>
</cp:coreProperties>
</file>