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9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1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8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7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6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9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0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1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75E7-C55D-4B0B-91EE-474FD300D0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A93B-4042-4A15-91D4-A8B9CB3C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Barske mešavine- Miksologija</a:t>
            </a:r>
            <a:endParaRPr lang="en-US" dirty="0"/>
          </a:p>
        </p:txBody>
      </p:sp>
      <p:pic>
        <p:nvPicPr>
          <p:cNvPr id="3" name="Picture 9" descr="pe00704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1271">
            <a:off x="401598" y="2427766"/>
            <a:ext cx="4114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PE00712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9683">
            <a:off x="5557838" y="3733800"/>
            <a:ext cx="32004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45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prstClr val="black"/>
                </a:solidFill>
              </a:rPr>
              <a:t>Barske mešavine- Miksologija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Komponovanje mešanih pića je jedan od najvažnijih i najtežih poslova u njihovom pripremanju. </a:t>
            </a:r>
          </a:p>
          <a:p>
            <a:r>
              <a:rPr lang="sr-Latn-RS" dirty="0" smtClean="0"/>
              <a:t>Mešavina nijje uspešna ako miris ili ukus jednog pića preovladava nad ostalim mirisima i ukusima. Takođe to važi i za boju.</a:t>
            </a:r>
          </a:p>
          <a:p>
            <a:r>
              <a:rPr lang="sr-Latn-RS" dirty="0" smtClean="0"/>
              <a:t>Kada mešavina stvori novu i prijatnu aromu i kada boja za oko postane lepa, smatra se da je mešavina pića uspela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prstClr val="black"/>
                </a:solidFill>
              </a:rPr>
              <a:t>Barske mešavine- Miksologija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Barska mešavina pića može da se sastoji iz: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Osnove ili baze </a:t>
            </a:r>
          </a:p>
          <a:p>
            <a:pPr>
              <a:buFontTx/>
              <a:buChar char="-"/>
            </a:pPr>
            <a:r>
              <a:rPr lang="sr-Latn-RS" sz="2400" dirty="0" smtClean="0"/>
              <a:t>Ona najčešće čini najveći deo  zapremine mešanog pića</a:t>
            </a:r>
          </a:p>
          <a:p>
            <a:pPr>
              <a:buFontTx/>
              <a:buChar char="-"/>
            </a:pPr>
            <a:r>
              <a:rPr lang="sr-Latn-RS" sz="2400" dirty="0" smtClean="0"/>
              <a:t>Glavno alkoholno piće (vodka, gin, viski)</a:t>
            </a:r>
          </a:p>
          <a:p>
            <a:pPr>
              <a:buFontTx/>
              <a:buChar char="-"/>
            </a:pPr>
            <a:r>
              <a:rPr lang="sr-Latn-RS" sz="2400" dirty="0" smtClean="0"/>
              <a:t>Bazu ili osnovu mogu činiti dva harmonična alkohla</a:t>
            </a:r>
          </a:p>
          <a:p>
            <a:pPr>
              <a:buFontTx/>
              <a:buChar char="-"/>
            </a:pPr>
            <a:r>
              <a:rPr lang="sr-Latn-RS" sz="2400" dirty="0" smtClean="0"/>
              <a:t>Određuje ukus i karakter mešanom piću</a:t>
            </a:r>
          </a:p>
          <a:p>
            <a:pPr marL="0" indent="0">
              <a:buNone/>
            </a:pPr>
            <a:r>
              <a:rPr lang="sr-Latn-RS" dirty="0" smtClean="0"/>
              <a:t>2. Komplementarni sastojak</a:t>
            </a:r>
          </a:p>
          <a:p>
            <a:pPr>
              <a:buFontTx/>
              <a:buChar char="-"/>
            </a:pPr>
            <a:r>
              <a:rPr lang="sr-Latn-RS" sz="2400" dirty="0" smtClean="0"/>
              <a:t>Modifikuje i pojačava ukus barske mešavine</a:t>
            </a:r>
          </a:p>
          <a:p>
            <a:pPr>
              <a:buFontTx/>
              <a:buChar char="-"/>
            </a:pPr>
            <a:r>
              <a:rPr lang="sr-Latn-RS" sz="2400" dirty="0" smtClean="0"/>
              <a:t>Ne sme bitimnogo dominantan</a:t>
            </a:r>
          </a:p>
          <a:p>
            <a:pPr>
              <a:buFontTx/>
              <a:buChar char="-"/>
            </a:pPr>
            <a:r>
              <a:rPr lang="sr-Latn-RS" sz="2400" dirty="0" smtClean="0"/>
              <a:t>To su uglavnom alkoholi pomešani vinom, sokovima itd.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5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prstClr val="black"/>
                </a:solidFill>
              </a:rPr>
              <a:t>Barske mešavine- Miksologija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3. Modifikator </a:t>
            </a:r>
          </a:p>
          <a:p>
            <a:pPr>
              <a:buFontTx/>
              <a:buChar char="-"/>
            </a:pPr>
            <a:r>
              <a:rPr lang="sr-Latn-RS" sz="2400" dirty="0" smtClean="0"/>
              <a:t>Daje ukus i boju mešavini </a:t>
            </a:r>
          </a:p>
          <a:p>
            <a:pPr>
              <a:buFontTx/>
              <a:buChar char="-"/>
            </a:pPr>
            <a:r>
              <a:rPr lang="sr-Latn-RS" sz="2400" dirty="0" smtClean="0"/>
              <a:t>Koristi se u malim količinama ( 2-3gr )</a:t>
            </a:r>
          </a:p>
          <a:p>
            <a:pPr marL="0" indent="0">
              <a:buNone/>
            </a:pPr>
            <a:r>
              <a:rPr lang="sr-Latn-RS" dirty="0" smtClean="0"/>
              <a:t>4. Garnirung </a:t>
            </a:r>
          </a:p>
          <a:p>
            <a:pPr>
              <a:buFontTx/>
              <a:buChar char="-"/>
            </a:pPr>
            <a:r>
              <a:rPr lang="sr-Latn-RS" sz="2400" dirty="0" smtClean="0"/>
              <a:t>Mešana pića imaju standardni garnirung</a:t>
            </a:r>
          </a:p>
          <a:p>
            <a:pPr>
              <a:buFontTx/>
              <a:buChar char="-"/>
            </a:pPr>
            <a:r>
              <a:rPr lang="sr-Latn-RS" sz="2400" dirty="0" smtClean="0"/>
              <a:t>Koriste se maslinke, trešnje, koktel luk,  </a:t>
            </a:r>
          </a:p>
          <a:p>
            <a:pPr marL="0" indent="0">
              <a:buNone/>
            </a:pPr>
            <a:r>
              <a:rPr lang="sr-Latn-RS" sz="2400" dirty="0"/>
              <a:t> </a:t>
            </a:r>
            <a:r>
              <a:rPr lang="sr-Latn-RS" sz="2400" dirty="0" smtClean="0"/>
              <a:t>     limun, ananas itd.</a:t>
            </a:r>
            <a:endParaRPr lang="en-US" sz="2400" dirty="0"/>
          </a:p>
        </p:txBody>
      </p:sp>
      <p:pic>
        <p:nvPicPr>
          <p:cNvPr id="4" name="Picture 10" descr="910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9972">
            <a:off x="6082043" y="3278352"/>
            <a:ext cx="24384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76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prstClr val="black"/>
                </a:solidFill>
              </a:rPr>
              <a:t>Barske mešavine- Miksologija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Način pripremanja barskih mešavina:</a:t>
            </a:r>
          </a:p>
          <a:p>
            <a:pPr>
              <a:buFontTx/>
              <a:buChar char="-"/>
            </a:pPr>
            <a:r>
              <a:rPr lang="sr-Latn-RS" dirty="0" smtClean="0"/>
              <a:t>Priprema u šejkeru (sh)</a:t>
            </a:r>
          </a:p>
          <a:p>
            <a:pPr>
              <a:buFontTx/>
              <a:buChar char="-"/>
            </a:pPr>
            <a:r>
              <a:rPr lang="sr-Latn-RS" dirty="0" smtClean="0"/>
              <a:t>Priprema u čaši za mešanje- miks glasu (mg)</a:t>
            </a:r>
          </a:p>
          <a:p>
            <a:pPr>
              <a:buFontTx/>
              <a:buChar char="-"/>
            </a:pPr>
            <a:r>
              <a:rPr lang="sr-Latn-RS" dirty="0" smtClean="0"/>
              <a:t>Direktno u čaši u kojoj se i poslužuju metodama građenja (building) i metodom slaganja (layering)</a:t>
            </a:r>
          </a:p>
          <a:p>
            <a:pPr>
              <a:buFontTx/>
              <a:buChar char="-"/>
            </a:pPr>
            <a:r>
              <a:rPr lang="sr-Latn-RS" dirty="0" smtClean="0"/>
              <a:t>Priprema u električnom mešaču- blenderu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8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prstClr val="black"/>
                </a:solidFill>
              </a:rPr>
              <a:t>Barske mešavine- Miksologija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Prepisati u sveske i naučiti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dirty="0" smtClean="0"/>
              <a:t> hvala na pažnji</a:t>
            </a:r>
          </a:p>
          <a:p>
            <a:pPr marL="0" indent="0" algn="ctr">
              <a:buNone/>
            </a:pPr>
            <a:endParaRPr lang="sr-Latn-RS" dirty="0" smtClean="0"/>
          </a:p>
          <a:p>
            <a:pPr marL="0" indent="0" algn="ctr">
              <a:buNone/>
            </a:pPr>
            <a:r>
              <a:rPr lang="sr-Latn-RS" dirty="0" smtClean="0"/>
              <a:t>Đorđe Marković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9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Barske mešavine- Miksologija</vt:lpstr>
      <vt:lpstr>Barske mešavine- Miksologija</vt:lpstr>
      <vt:lpstr>Barske mešavine- Miksologija</vt:lpstr>
      <vt:lpstr>Barske mešavine- Miksologija</vt:lpstr>
      <vt:lpstr>Barske mešavine- Miksologija</vt:lpstr>
      <vt:lpstr>Barske mešavine- Miksologija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Barske mešavine- Miksologija</dc:title>
  <dc:creator>Acer</dc:creator>
  <cp:lastModifiedBy>Acer</cp:lastModifiedBy>
  <cp:revision>6</cp:revision>
  <dcterms:created xsi:type="dcterms:W3CDTF">2020-03-18T16:12:37Z</dcterms:created>
  <dcterms:modified xsi:type="dcterms:W3CDTF">2020-03-18T17:11:59Z</dcterms:modified>
</cp:coreProperties>
</file>