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DF437-F10F-4B19-9307-18C5BD5369C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C838A-FDD6-4229-B159-FDBDB6ACCDB5}">
      <dgm:prSet phldrT="[Text]"/>
      <dgm:spPr/>
      <dgm:t>
        <a:bodyPr/>
        <a:lstStyle/>
        <a:p>
          <a:r>
            <a:rPr lang="sr-Latn-RS" dirty="0" smtClean="0"/>
            <a:t>1.</a:t>
          </a:r>
          <a:endParaRPr lang="en-US" dirty="0"/>
        </a:p>
      </dgm:t>
    </dgm:pt>
    <dgm:pt modelId="{88609C48-A385-4DD9-B7FD-79913F012293}" type="parTrans" cxnId="{53B13250-881B-4EE8-8799-E84907A08713}">
      <dgm:prSet/>
      <dgm:spPr/>
      <dgm:t>
        <a:bodyPr/>
        <a:lstStyle/>
        <a:p>
          <a:endParaRPr lang="en-US"/>
        </a:p>
      </dgm:t>
    </dgm:pt>
    <dgm:pt modelId="{BEFB820D-E250-4BD0-9AB8-84676A430F09}" type="sibTrans" cxnId="{53B13250-881B-4EE8-8799-E84907A08713}">
      <dgm:prSet/>
      <dgm:spPr/>
      <dgm:t>
        <a:bodyPr/>
        <a:lstStyle/>
        <a:p>
          <a:endParaRPr lang="en-US"/>
        </a:p>
      </dgm:t>
    </dgm:pt>
    <dgm:pt modelId="{2AFD0D5F-E248-484D-8E11-12BDB36EF91F}">
      <dgm:prSet phldrT="[Text]"/>
      <dgm:spPr/>
      <dgm:t>
        <a:bodyPr/>
        <a:lstStyle/>
        <a:p>
          <a:r>
            <a:rPr lang="sr-Latn-RS" dirty="0" smtClean="0"/>
            <a:t>2.</a:t>
          </a:r>
          <a:endParaRPr lang="en-US" dirty="0"/>
        </a:p>
      </dgm:t>
    </dgm:pt>
    <dgm:pt modelId="{8BCF8F6F-1C85-410A-99E7-CF35476F7B10}" type="parTrans" cxnId="{B9370107-22FE-4276-B1D7-D097D3DC769B}">
      <dgm:prSet/>
      <dgm:spPr/>
      <dgm:t>
        <a:bodyPr/>
        <a:lstStyle/>
        <a:p>
          <a:endParaRPr lang="en-US"/>
        </a:p>
      </dgm:t>
    </dgm:pt>
    <dgm:pt modelId="{A47A42F7-58DD-4CF3-8FBC-DD7DBE361994}" type="sibTrans" cxnId="{B9370107-22FE-4276-B1D7-D097D3DC769B}">
      <dgm:prSet/>
      <dgm:spPr/>
      <dgm:t>
        <a:bodyPr/>
        <a:lstStyle/>
        <a:p>
          <a:endParaRPr lang="en-US"/>
        </a:p>
      </dgm:t>
    </dgm:pt>
    <dgm:pt modelId="{44C443A9-71D7-4441-9E11-C06D82CC7259}">
      <dgm:prSet phldrT="[Text]"/>
      <dgm:spPr/>
      <dgm:t>
        <a:bodyPr/>
        <a:lstStyle/>
        <a:p>
          <a:r>
            <a:rPr lang="sr-Latn-RS" dirty="0" smtClean="0"/>
            <a:t>3.</a:t>
          </a:r>
          <a:endParaRPr lang="en-US" dirty="0"/>
        </a:p>
      </dgm:t>
    </dgm:pt>
    <dgm:pt modelId="{FE7D6F96-52BD-44B3-B1BC-FA7467E03137}" type="parTrans" cxnId="{6E11FB83-BC24-442E-B959-F837A9B0D33B}">
      <dgm:prSet/>
      <dgm:spPr/>
      <dgm:t>
        <a:bodyPr/>
        <a:lstStyle/>
        <a:p>
          <a:endParaRPr lang="en-US"/>
        </a:p>
      </dgm:t>
    </dgm:pt>
    <dgm:pt modelId="{15944913-D8A1-46D0-A1A7-B9AC6FC1C7EF}" type="sibTrans" cxnId="{6E11FB83-BC24-442E-B959-F837A9B0D33B}">
      <dgm:prSet/>
      <dgm:spPr/>
      <dgm:t>
        <a:bodyPr/>
        <a:lstStyle/>
        <a:p>
          <a:endParaRPr lang="en-US"/>
        </a:p>
      </dgm:t>
    </dgm:pt>
    <dgm:pt modelId="{13039B68-E8DB-4B2E-9F81-2094C0F99F74}">
      <dgm:prSet phldrT="[Text]"/>
      <dgm:spPr/>
      <dgm:t>
        <a:bodyPr/>
        <a:lstStyle/>
        <a:p>
          <a:r>
            <a:rPr lang="sr-Latn-RS" dirty="0" smtClean="0"/>
            <a:t>4.</a:t>
          </a:r>
          <a:endParaRPr lang="en-US" dirty="0"/>
        </a:p>
      </dgm:t>
    </dgm:pt>
    <dgm:pt modelId="{B9AC9303-78EF-4EA8-8980-8947DEA72594}" type="parTrans" cxnId="{0D44832F-413E-4C0E-BAA5-52C5EAA6B36E}">
      <dgm:prSet/>
      <dgm:spPr/>
      <dgm:t>
        <a:bodyPr/>
        <a:lstStyle/>
        <a:p>
          <a:endParaRPr lang="en-US"/>
        </a:p>
      </dgm:t>
    </dgm:pt>
    <dgm:pt modelId="{CB9AAA80-2290-49C8-BA85-A2A83ED31F63}" type="sibTrans" cxnId="{0D44832F-413E-4C0E-BAA5-52C5EAA6B36E}">
      <dgm:prSet/>
      <dgm:spPr/>
      <dgm:t>
        <a:bodyPr/>
        <a:lstStyle/>
        <a:p>
          <a:endParaRPr lang="en-US"/>
        </a:p>
      </dgm:t>
    </dgm:pt>
    <dgm:pt modelId="{26B79C9F-45F8-4C2C-862F-E06E135ECD79}">
      <dgm:prSet phldrT="[Text]"/>
      <dgm:spPr/>
      <dgm:t>
        <a:bodyPr/>
        <a:lstStyle/>
        <a:p>
          <a:r>
            <a:rPr lang="sr-Latn-RS" dirty="0" smtClean="0"/>
            <a:t>5.</a:t>
          </a:r>
          <a:endParaRPr lang="en-US" dirty="0"/>
        </a:p>
      </dgm:t>
    </dgm:pt>
    <dgm:pt modelId="{6179ABD0-BD46-4B9A-B077-C7B4DCD9C9A9}" type="parTrans" cxnId="{DD8F4300-7DF8-4525-BAF5-C16B0091507D}">
      <dgm:prSet/>
      <dgm:spPr/>
      <dgm:t>
        <a:bodyPr/>
        <a:lstStyle/>
        <a:p>
          <a:endParaRPr lang="en-US"/>
        </a:p>
      </dgm:t>
    </dgm:pt>
    <dgm:pt modelId="{56E8E029-9AEB-465C-AB5D-D91307A76DCA}" type="sibTrans" cxnId="{DD8F4300-7DF8-4525-BAF5-C16B0091507D}">
      <dgm:prSet/>
      <dgm:spPr/>
      <dgm:t>
        <a:bodyPr/>
        <a:lstStyle/>
        <a:p>
          <a:endParaRPr lang="en-US"/>
        </a:p>
      </dgm:t>
    </dgm:pt>
    <dgm:pt modelId="{62841332-AEDF-41F3-84BC-C7F3D48160CD}">
      <dgm:prSet phldrT="[Text]"/>
      <dgm:spPr/>
      <dgm:t>
        <a:bodyPr/>
        <a:lstStyle/>
        <a:p>
          <a:r>
            <a:rPr lang="sr-Latn-RS" dirty="0" smtClean="0"/>
            <a:t>6.</a:t>
          </a:r>
          <a:endParaRPr lang="en-US" dirty="0"/>
        </a:p>
      </dgm:t>
    </dgm:pt>
    <dgm:pt modelId="{CB7FEB97-CF41-4C7B-BD72-FFE601C8FE8D}" type="parTrans" cxnId="{C2B83AA8-FBDB-4421-80C7-30A8B7CD7FFC}">
      <dgm:prSet/>
      <dgm:spPr/>
      <dgm:t>
        <a:bodyPr/>
        <a:lstStyle/>
        <a:p>
          <a:endParaRPr lang="en-US"/>
        </a:p>
      </dgm:t>
    </dgm:pt>
    <dgm:pt modelId="{D5E3DEAF-3AB3-4356-80B3-6A668AF0A31A}" type="sibTrans" cxnId="{C2B83AA8-FBDB-4421-80C7-30A8B7CD7FFC}">
      <dgm:prSet/>
      <dgm:spPr/>
      <dgm:t>
        <a:bodyPr/>
        <a:lstStyle/>
        <a:p>
          <a:endParaRPr lang="en-US"/>
        </a:p>
      </dgm:t>
    </dgm:pt>
    <dgm:pt modelId="{122A104F-44AC-44D5-B7A2-B64694313F67}">
      <dgm:prSet phldrT="[Text]"/>
      <dgm:spPr/>
      <dgm:t>
        <a:bodyPr/>
        <a:lstStyle/>
        <a:p>
          <a:r>
            <a:rPr lang="sr-Latn-RS" dirty="0" smtClean="0"/>
            <a:t>7.</a:t>
          </a:r>
          <a:endParaRPr lang="en-US" dirty="0"/>
        </a:p>
      </dgm:t>
    </dgm:pt>
    <dgm:pt modelId="{4D292547-E22C-4172-A055-4FA3E83E596C}" type="parTrans" cxnId="{272FCDDE-1D63-4669-ACA0-038CD851B6BF}">
      <dgm:prSet/>
      <dgm:spPr/>
      <dgm:t>
        <a:bodyPr/>
        <a:lstStyle/>
        <a:p>
          <a:endParaRPr lang="en-US"/>
        </a:p>
      </dgm:t>
    </dgm:pt>
    <dgm:pt modelId="{B6600EF4-BD61-40FE-BC50-040F710C93CD}" type="sibTrans" cxnId="{272FCDDE-1D63-4669-ACA0-038CD851B6BF}">
      <dgm:prSet/>
      <dgm:spPr/>
      <dgm:t>
        <a:bodyPr/>
        <a:lstStyle/>
        <a:p>
          <a:endParaRPr lang="en-US"/>
        </a:p>
      </dgm:t>
    </dgm:pt>
    <dgm:pt modelId="{7EFAFF8D-FD23-43A6-B86D-6AEBF704A713}">
      <dgm:prSet phldrT="[Text]"/>
      <dgm:spPr/>
      <dgm:t>
        <a:bodyPr/>
        <a:lstStyle/>
        <a:p>
          <a:r>
            <a:rPr lang="sr-Latn-RS" dirty="0" smtClean="0"/>
            <a:t>8.</a:t>
          </a:r>
          <a:endParaRPr lang="en-US" dirty="0"/>
        </a:p>
      </dgm:t>
    </dgm:pt>
    <dgm:pt modelId="{A8D3D38E-9C17-40CB-B197-91EFF5C3185B}" type="parTrans" cxnId="{050BC8D5-53D4-4CDE-84AA-61A32B872D10}">
      <dgm:prSet/>
      <dgm:spPr/>
      <dgm:t>
        <a:bodyPr/>
        <a:lstStyle/>
        <a:p>
          <a:endParaRPr lang="en-US"/>
        </a:p>
      </dgm:t>
    </dgm:pt>
    <dgm:pt modelId="{710F0A88-0B5A-4086-B2FC-434FED8CB85C}" type="sibTrans" cxnId="{050BC8D5-53D4-4CDE-84AA-61A32B872D10}">
      <dgm:prSet/>
      <dgm:spPr/>
      <dgm:t>
        <a:bodyPr/>
        <a:lstStyle/>
        <a:p>
          <a:endParaRPr lang="en-US"/>
        </a:p>
      </dgm:t>
    </dgm:pt>
    <dgm:pt modelId="{EE8423C6-C86A-4C7C-9F5B-7E8F90BAE658}">
      <dgm:prSet phldrT="[Text]" custT="1"/>
      <dgm:spPr/>
      <dgm:t>
        <a:bodyPr/>
        <a:lstStyle/>
        <a:p>
          <a:r>
            <a:rPr lang="sr-Latn-RS" sz="1400" b="1" dirty="0" smtClean="0"/>
            <a:t>KONAČNO</a:t>
          </a:r>
        </a:p>
        <a:p>
          <a:r>
            <a:rPr lang="sr-Latn-RS" sz="1400" b="1" dirty="0" smtClean="0"/>
            <a:t>REŠENJE</a:t>
          </a:r>
          <a:endParaRPr lang="en-US" sz="1400" b="1" dirty="0"/>
        </a:p>
      </dgm:t>
    </dgm:pt>
    <dgm:pt modelId="{993EE0C4-E253-4F4D-BB61-3C45CAD927DA}" type="parTrans" cxnId="{FEC1003D-C36B-4CD9-B795-F38FE33EF5AA}">
      <dgm:prSet/>
      <dgm:spPr/>
      <dgm:t>
        <a:bodyPr/>
        <a:lstStyle/>
        <a:p>
          <a:endParaRPr lang="en-US"/>
        </a:p>
      </dgm:t>
    </dgm:pt>
    <dgm:pt modelId="{441CBED4-707E-4AF2-A1E3-0E2E97E591DF}" type="sibTrans" cxnId="{FEC1003D-C36B-4CD9-B795-F38FE33EF5AA}">
      <dgm:prSet/>
      <dgm:spPr/>
      <dgm:t>
        <a:bodyPr/>
        <a:lstStyle/>
        <a:p>
          <a:endParaRPr lang="en-US"/>
        </a:p>
      </dgm:t>
    </dgm:pt>
    <dgm:pt modelId="{D4EC7B14-7E1A-4711-B698-EFF835B3A3EF}" type="pres">
      <dgm:prSet presAssocID="{52FDF437-F10F-4B19-9307-18C5BD5369C9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CFEF530-4771-49FB-B01F-14CBC9D61D09}" type="pres">
      <dgm:prSet presAssocID="{2D4C838A-FDD6-4229-B159-FDBDB6ACCDB5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7F852-78EC-4251-9168-82D2CEB51911}" type="pres">
      <dgm:prSet presAssocID="{BEFB820D-E250-4BD0-9AB8-84676A430F0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DE8E7F8B-CCFB-478A-BC53-9C8C9E6509FB}" type="pres">
      <dgm:prSet presAssocID="{2AFD0D5F-E248-484D-8E11-12BDB36EF91F}" presName="middleNode" presStyleCnt="0"/>
      <dgm:spPr/>
    </dgm:pt>
    <dgm:pt modelId="{189E1D9E-BAA2-4603-BB3B-0B926BB35568}" type="pres">
      <dgm:prSet presAssocID="{2AFD0D5F-E248-484D-8E11-12BDB36EF91F}" presName="padding" presStyleLbl="node1" presStyleIdx="0" presStyleCnt="9"/>
      <dgm:spPr/>
    </dgm:pt>
    <dgm:pt modelId="{23E8F9D2-339C-4DCC-BB97-72FCC2513DE0}" type="pres">
      <dgm:prSet presAssocID="{2AFD0D5F-E248-484D-8E11-12BDB36EF91F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5BB02-2F5B-4836-BFAB-815098016B8F}" type="pres">
      <dgm:prSet presAssocID="{A47A42F7-58DD-4CF3-8FBC-DD7DBE361994}" presName="sibTrans" presStyleLbl="sibTrans2D1" presStyleIdx="1" presStyleCnt="8"/>
      <dgm:spPr/>
      <dgm:t>
        <a:bodyPr/>
        <a:lstStyle/>
        <a:p>
          <a:endParaRPr lang="en-US"/>
        </a:p>
      </dgm:t>
    </dgm:pt>
    <dgm:pt modelId="{331DE79A-23F0-4D4F-BAE6-505654BD3C95}" type="pres">
      <dgm:prSet presAssocID="{44C443A9-71D7-4441-9E11-C06D82CC7259}" presName="middleNode" presStyleCnt="0"/>
      <dgm:spPr/>
    </dgm:pt>
    <dgm:pt modelId="{38AF705F-2EA5-4106-B705-7ABAE026ABB6}" type="pres">
      <dgm:prSet presAssocID="{44C443A9-71D7-4441-9E11-C06D82CC7259}" presName="padding" presStyleLbl="node1" presStyleIdx="1" presStyleCnt="9"/>
      <dgm:spPr/>
    </dgm:pt>
    <dgm:pt modelId="{D00E721C-B74E-4077-A448-3E9CCFBB855E}" type="pres">
      <dgm:prSet presAssocID="{44C443A9-71D7-4441-9E11-C06D82CC7259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54ED4-FA13-4505-A468-B792864440A9}" type="pres">
      <dgm:prSet presAssocID="{15944913-D8A1-46D0-A1A7-B9AC6FC1C7E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9A387E8-9A36-439E-B35E-56B6380EC803}" type="pres">
      <dgm:prSet presAssocID="{13039B68-E8DB-4B2E-9F81-2094C0F99F74}" presName="middleNode" presStyleCnt="0"/>
      <dgm:spPr/>
    </dgm:pt>
    <dgm:pt modelId="{60EDB922-507B-4FCD-A89B-57316DF07DA7}" type="pres">
      <dgm:prSet presAssocID="{13039B68-E8DB-4B2E-9F81-2094C0F99F74}" presName="padding" presStyleLbl="node1" presStyleIdx="2" presStyleCnt="9"/>
      <dgm:spPr/>
    </dgm:pt>
    <dgm:pt modelId="{1361526C-96B9-457E-A58E-29882AE0BE44}" type="pres">
      <dgm:prSet presAssocID="{13039B68-E8DB-4B2E-9F81-2094C0F99F74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CA440-F066-4EC3-8548-DC95E828DBEB}" type="pres">
      <dgm:prSet presAssocID="{CB9AAA80-2290-49C8-BA85-A2A83ED31F6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49E7A95-8594-4B1A-9904-B5A9C18A5E1F}" type="pres">
      <dgm:prSet presAssocID="{26B79C9F-45F8-4C2C-862F-E06E135ECD79}" presName="middleNode" presStyleCnt="0"/>
      <dgm:spPr/>
    </dgm:pt>
    <dgm:pt modelId="{F7F2E63F-8E83-4977-94B4-87E128247D11}" type="pres">
      <dgm:prSet presAssocID="{26B79C9F-45F8-4C2C-862F-E06E135ECD79}" presName="padding" presStyleLbl="node1" presStyleIdx="3" presStyleCnt="9"/>
      <dgm:spPr/>
    </dgm:pt>
    <dgm:pt modelId="{1BC0DA3D-9E22-4872-A3BA-99CF495DE750}" type="pres">
      <dgm:prSet presAssocID="{26B79C9F-45F8-4C2C-862F-E06E135ECD79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EAE89-F7E7-49C6-A317-10916A8175DE}" type="pres">
      <dgm:prSet presAssocID="{56E8E029-9AEB-465C-AB5D-D91307A76DC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C54807F9-D34D-4FB8-BBEF-CB09B24EE3D4}" type="pres">
      <dgm:prSet presAssocID="{62841332-AEDF-41F3-84BC-C7F3D48160CD}" presName="middleNode" presStyleCnt="0"/>
      <dgm:spPr/>
    </dgm:pt>
    <dgm:pt modelId="{A87C4EF7-0A27-43F7-96A0-B9E5D9095D79}" type="pres">
      <dgm:prSet presAssocID="{62841332-AEDF-41F3-84BC-C7F3D48160CD}" presName="padding" presStyleLbl="node1" presStyleIdx="4" presStyleCnt="9"/>
      <dgm:spPr/>
    </dgm:pt>
    <dgm:pt modelId="{8C1F0C1A-5E70-4DCA-86C1-CAB0CA6C71FD}" type="pres">
      <dgm:prSet presAssocID="{62841332-AEDF-41F3-84BC-C7F3D48160CD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19276-75D4-4756-B63B-C3F7D186F1F1}" type="pres">
      <dgm:prSet presAssocID="{D5E3DEAF-3AB3-4356-80B3-6A668AF0A31A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23C634D-B96C-44FD-A551-EBA2815FDF35}" type="pres">
      <dgm:prSet presAssocID="{122A104F-44AC-44D5-B7A2-B64694313F67}" presName="middleNode" presStyleCnt="0"/>
      <dgm:spPr/>
    </dgm:pt>
    <dgm:pt modelId="{D5B34496-7CEF-4502-988B-D5D63463EE9E}" type="pres">
      <dgm:prSet presAssocID="{122A104F-44AC-44D5-B7A2-B64694313F67}" presName="padding" presStyleLbl="node1" presStyleIdx="5" presStyleCnt="9"/>
      <dgm:spPr/>
    </dgm:pt>
    <dgm:pt modelId="{1D4710E2-76DD-4F13-838B-FB989ED67E8A}" type="pres">
      <dgm:prSet presAssocID="{122A104F-44AC-44D5-B7A2-B64694313F67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F1EE4-C9D1-4EBA-9FC1-80BDAB4A111F}" type="pres">
      <dgm:prSet presAssocID="{B6600EF4-BD61-40FE-BC50-040F710C93CD}" presName="sibTrans" presStyleLbl="sibTrans2D1" presStyleIdx="6" presStyleCnt="8"/>
      <dgm:spPr/>
      <dgm:t>
        <a:bodyPr/>
        <a:lstStyle/>
        <a:p>
          <a:endParaRPr lang="en-US"/>
        </a:p>
      </dgm:t>
    </dgm:pt>
    <dgm:pt modelId="{3CBD117B-FC6E-4136-BFD2-F15A8F6D1F27}" type="pres">
      <dgm:prSet presAssocID="{7EFAFF8D-FD23-43A6-B86D-6AEBF704A713}" presName="middleNode" presStyleCnt="0"/>
      <dgm:spPr/>
    </dgm:pt>
    <dgm:pt modelId="{5F12ADAB-9770-40CF-A460-D770FA9AEBD5}" type="pres">
      <dgm:prSet presAssocID="{7EFAFF8D-FD23-43A6-B86D-6AEBF704A713}" presName="padding" presStyleLbl="node1" presStyleIdx="6" presStyleCnt="9"/>
      <dgm:spPr/>
    </dgm:pt>
    <dgm:pt modelId="{C27C5C25-276B-457C-A2F8-373A583288C7}" type="pres">
      <dgm:prSet presAssocID="{7EFAFF8D-FD23-43A6-B86D-6AEBF704A713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F8923-A113-4785-87C1-8992405A3B5D}" type="pres">
      <dgm:prSet presAssocID="{710F0A88-0B5A-4086-B2FC-434FED8CB85C}" presName="sibTrans" presStyleLbl="sibTrans2D1" presStyleIdx="7" presStyleCnt="8"/>
      <dgm:spPr/>
      <dgm:t>
        <a:bodyPr/>
        <a:lstStyle/>
        <a:p>
          <a:endParaRPr lang="en-US"/>
        </a:p>
      </dgm:t>
    </dgm:pt>
    <dgm:pt modelId="{90F2013D-831C-4D1A-A0AF-0C02076A6804}" type="pres">
      <dgm:prSet presAssocID="{EE8423C6-C86A-4C7C-9F5B-7E8F90BAE658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2FCDDE-1D63-4669-ACA0-038CD851B6BF}" srcId="{52FDF437-F10F-4B19-9307-18C5BD5369C9}" destId="{122A104F-44AC-44D5-B7A2-B64694313F67}" srcOrd="6" destOrd="0" parTransId="{4D292547-E22C-4172-A055-4FA3E83E596C}" sibTransId="{B6600EF4-BD61-40FE-BC50-040F710C93CD}"/>
    <dgm:cxn modelId="{C2B83AA8-FBDB-4421-80C7-30A8B7CD7FFC}" srcId="{52FDF437-F10F-4B19-9307-18C5BD5369C9}" destId="{62841332-AEDF-41F3-84BC-C7F3D48160CD}" srcOrd="5" destOrd="0" parTransId="{CB7FEB97-CF41-4C7B-BD72-FFE601C8FE8D}" sibTransId="{D5E3DEAF-3AB3-4356-80B3-6A668AF0A31A}"/>
    <dgm:cxn modelId="{B9370107-22FE-4276-B1D7-D097D3DC769B}" srcId="{52FDF437-F10F-4B19-9307-18C5BD5369C9}" destId="{2AFD0D5F-E248-484D-8E11-12BDB36EF91F}" srcOrd="1" destOrd="0" parTransId="{8BCF8F6F-1C85-410A-99E7-CF35476F7B10}" sibTransId="{A47A42F7-58DD-4CF3-8FBC-DD7DBE361994}"/>
    <dgm:cxn modelId="{F2DECB9F-E23D-4BE4-8966-D52E666B46C1}" type="presOf" srcId="{EE8423C6-C86A-4C7C-9F5B-7E8F90BAE658}" destId="{90F2013D-831C-4D1A-A0AF-0C02076A6804}" srcOrd="0" destOrd="0" presId="urn:microsoft.com/office/officeart/2005/8/layout/bProcess2"/>
    <dgm:cxn modelId="{F505861E-A180-4937-B5D1-13516D58B425}" type="presOf" srcId="{B6600EF4-BD61-40FE-BC50-040F710C93CD}" destId="{50EF1EE4-C9D1-4EBA-9FC1-80BDAB4A111F}" srcOrd="0" destOrd="0" presId="urn:microsoft.com/office/officeart/2005/8/layout/bProcess2"/>
    <dgm:cxn modelId="{FEC1003D-C36B-4CD9-B795-F38FE33EF5AA}" srcId="{52FDF437-F10F-4B19-9307-18C5BD5369C9}" destId="{EE8423C6-C86A-4C7C-9F5B-7E8F90BAE658}" srcOrd="8" destOrd="0" parTransId="{993EE0C4-E253-4F4D-BB61-3C45CAD927DA}" sibTransId="{441CBED4-707E-4AF2-A1E3-0E2E97E591DF}"/>
    <dgm:cxn modelId="{27F721C3-8314-49C5-8B91-2AAADE55FCA2}" type="presOf" srcId="{7EFAFF8D-FD23-43A6-B86D-6AEBF704A713}" destId="{C27C5C25-276B-457C-A2F8-373A583288C7}" srcOrd="0" destOrd="0" presId="urn:microsoft.com/office/officeart/2005/8/layout/bProcess2"/>
    <dgm:cxn modelId="{8A2C4A38-29D6-4A5D-9933-5FCF0E847D0A}" type="presOf" srcId="{26B79C9F-45F8-4C2C-862F-E06E135ECD79}" destId="{1BC0DA3D-9E22-4872-A3BA-99CF495DE750}" srcOrd="0" destOrd="0" presId="urn:microsoft.com/office/officeart/2005/8/layout/bProcess2"/>
    <dgm:cxn modelId="{3DF8E0DD-408A-40C1-872F-C977148B0E8D}" type="presOf" srcId="{A47A42F7-58DD-4CF3-8FBC-DD7DBE361994}" destId="{8CB5BB02-2F5B-4836-BFAB-815098016B8F}" srcOrd="0" destOrd="0" presId="urn:microsoft.com/office/officeart/2005/8/layout/bProcess2"/>
    <dgm:cxn modelId="{DD8F4300-7DF8-4525-BAF5-C16B0091507D}" srcId="{52FDF437-F10F-4B19-9307-18C5BD5369C9}" destId="{26B79C9F-45F8-4C2C-862F-E06E135ECD79}" srcOrd="4" destOrd="0" parTransId="{6179ABD0-BD46-4B9A-B077-C7B4DCD9C9A9}" sibTransId="{56E8E029-9AEB-465C-AB5D-D91307A76DCA}"/>
    <dgm:cxn modelId="{8A4BB7EA-F2B1-4287-8AB5-6598FA5F47B9}" type="presOf" srcId="{52FDF437-F10F-4B19-9307-18C5BD5369C9}" destId="{D4EC7B14-7E1A-4711-B698-EFF835B3A3EF}" srcOrd="0" destOrd="0" presId="urn:microsoft.com/office/officeart/2005/8/layout/bProcess2"/>
    <dgm:cxn modelId="{8354FF2E-504F-44CE-86F6-A926204DBAF5}" type="presOf" srcId="{2AFD0D5F-E248-484D-8E11-12BDB36EF91F}" destId="{23E8F9D2-339C-4DCC-BB97-72FCC2513DE0}" srcOrd="0" destOrd="0" presId="urn:microsoft.com/office/officeart/2005/8/layout/bProcess2"/>
    <dgm:cxn modelId="{FC11E62A-EFBB-4CBC-A859-14BC11D578D3}" type="presOf" srcId="{15944913-D8A1-46D0-A1A7-B9AC6FC1C7EF}" destId="{85354ED4-FA13-4505-A468-B792864440A9}" srcOrd="0" destOrd="0" presId="urn:microsoft.com/office/officeart/2005/8/layout/bProcess2"/>
    <dgm:cxn modelId="{E9F2FD2F-8821-4086-A64C-A74E4E6AD7AA}" type="presOf" srcId="{BEFB820D-E250-4BD0-9AB8-84676A430F09}" destId="{7947F852-78EC-4251-9168-82D2CEB51911}" srcOrd="0" destOrd="0" presId="urn:microsoft.com/office/officeart/2005/8/layout/bProcess2"/>
    <dgm:cxn modelId="{86D3BA55-435C-4607-8295-47AA1F6D8530}" type="presOf" srcId="{2D4C838A-FDD6-4229-B159-FDBDB6ACCDB5}" destId="{CCFEF530-4771-49FB-B01F-14CBC9D61D09}" srcOrd="0" destOrd="0" presId="urn:microsoft.com/office/officeart/2005/8/layout/bProcess2"/>
    <dgm:cxn modelId="{29041026-C9F1-43DA-88A4-07C02CD8BBC9}" type="presOf" srcId="{122A104F-44AC-44D5-B7A2-B64694313F67}" destId="{1D4710E2-76DD-4F13-838B-FB989ED67E8A}" srcOrd="0" destOrd="0" presId="urn:microsoft.com/office/officeart/2005/8/layout/bProcess2"/>
    <dgm:cxn modelId="{53B13250-881B-4EE8-8799-E84907A08713}" srcId="{52FDF437-F10F-4B19-9307-18C5BD5369C9}" destId="{2D4C838A-FDD6-4229-B159-FDBDB6ACCDB5}" srcOrd="0" destOrd="0" parTransId="{88609C48-A385-4DD9-B7FD-79913F012293}" sibTransId="{BEFB820D-E250-4BD0-9AB8-84676A430F09}"/>
    <dgm:cxn modelId="{D26BB935-CF46-489D-97AF-FA87E5E21ABE}" type="presOf" srcId="{D5E3DEAF-3AB3-4356-80B3-6A668AF0A31A}" destId="{BEA19276-75D4-4756-B63B-C3F7D186F1F1}" srcOrd="0" destOrd="0" presId="urn:microsoft.com/office/officeart/2005/8/layout/bProcess2"/>
    <dgm:cxn modelId="{7BAAC7D7-3BB2-458C-B6B1-03EAB297981E}" type="presOf" srcId="{62841332-AEDF-41F3-84BC-C7F3D48160CD}" destId="{8C1F0C1A-5E70-4DCA-86C1-CAB0CA6C71FD}" srcOrd="0" destOrd="0" presId="urn:microsoft.com/office/officeart/2005/8/layout/bProcess2"/>
    <dgm:cxn modelId="{2F907D49-AF19-465A-93B6-5B10B8918547}" type="presOf" srcId="{710F0A88-0B5A-4086-B2FC-434FED8CB85C}" destId="{7E7F8923-A113-4785-87C1-8992405A3B5D}" srcOrd="0" destOrd="0" presId="urn:microsoft.com/office/officeart/2005/8/layout/bProcess2"/>
    <dgm:cxn modelId="{6E11FB83-BC24-442E-B959-F837A9B0D33B}" srcId="{52FDF437-F10F-4B19-9307-18C5BD5369C9}" destId="{44C443A9-71D7-4441-9E11-C06D82CC7259}" srcOrd="2" destOrd="0" parTransId="{FE7D6F96-52BD-44B3-B1BC-FA7467E03137}" sibTransId="{15944913-D8A1-46D0-A1A7-B9AC6FC1C7EF}"/>
    <dgm:cxn modelId="{87390688-0501-4232-91A0-DE86EB2C9124}" type="presOf" srcId="{13039B68-E8DB-4B2E-9F81-2094C0F99F74}" destId="{1361526C-96B9-457E-A58E-29882AE0BE44}" srcOrd="0" destOrd="0" presId="urn:microsoft.com/office/officeart/2005/8/layout/bProcess2"/>
    <dgm:cxn modelId="{9D77F1FE-C4D3-4098-A258-4F13AFCCF7A7}" type="presOf" srcId="{56E8E029-9AEB-465C-AB5D-D91307A76DCA}" destId="{5CAEAE89-F7E7-49C6-A317-10916A8175DE}" srcOrd="0" destOrd="0" presId="urn:microsoft.com/office/officeart/2005/8/layout/bProcess2"/>
    <dgm:cxn modelId="{0D44832F-413E-4C0E-BAA5-52C5EAA6B36E}" srcId="{52FDF437-F10F-4B19-9307-18C5BD5369C9}" destId="{13039B68-E8DB-4B2E-9F81-2094C0F99F74}" srcOrd="3" destOrd="0" parTransId="{B9AC9303-78EF-4EA8-8980-8947DEA72594}" sibTransId="{CB9AAA80-2290-49C8-BA85-A2A83ED31F63}"/>
    <dgm:cxn modelId="{6D63B4F0-EDE5-40CA-99A3-0FD5561C0FB5}" type="presOf" srcId="{44C443A9-71D7-4441-9E11-C06D82CC7259}" destId="{D00E721C-B74E-4077-A448-3E9CCFBB855E}" srcOrd="0" destOrd="0" presId="urn:microsoft.com/office/officeart/2005/8/layout/bProcess2"/>
    <dgm:cxn modelId="{90D19751-42E6-4576-8BF2-39C954EE39E7}" type="presOf" srcId="{CB9AAA80-2290-49C8-BA85-A2A83ED31F63}" destId="{5F0CA440-F066-4EC3-8548-DC95E828DBEB}" srcOrd="0" destOrd="0" presId="urn:microsoft.com/office/officeart/2005/8/layout/bProcess2"/>
    <dgm:cxn modelId="{050BC8D5-53D4-4CDE-84AA-61A32B872D10}" srcId="{52FDF437-F10F-4B19-9307-18C5BD5369C9}" destId="{7EFAFF8D-FD23-43A6-B86D-6AEBF704A713}" srcOrd="7" destOrd="0" parTransId="{A8D3D38E-9C17-40CB-B197-91EFF5C3185B}" sibTransId="{710F0A88-0B5A-4086-B2FC-434FED8CB85C}"/>
    <dgm:cxn modelId="{2C7E0977-60FD-45CA-908F-CDA54FAEC60D}" type="presParOf" srcId="{D4EC7B14-7E1A-4711-B698-EFF835B3A3EF}" destId="{CCFEF530-4771-49FB-B01F-14CBC9D61D09}" srcOrd="0" destOrd="0" presId="urn:microsoft.com/office/officeart/2005/8/layout/bProcess2"/>
    <dgm:cxn modelId="{C420812C-DB16-4AAE-B81C-B48E285FC7F8}" type="presParOf" srcId="{D4EC7B14-7E1A-4711-B698-EFF835B3A3EF}" destId="{7947F852-78EC-4251-9168-82D2CEB51911}" srcOrd="1" destOrd="0" presId="urn:microsoft.com/office/officeart/2005/8/layout/bProcess2"/>
    <dgm:cxn modelId="{9A832E9F-4189-41BD-8DAD-544CE3BDCDF4}" type="presParOf" srcId="{D4EC7B14-7E1A-4711-B698-EFF835B3A3EF}" destId="{DE8E7F8B-CCFB-478A-BC53-9C8C9E6509FB}" srcOrd="2" destOrd="0" presId="urn:microsoft.com/office/officeart/2005/8/layout/bProcess2"/>
    <dgm:cxn modelId="{54385261-9CF9-43C4-9C07-D9D99908B79A}" type="presParOf" srcId="{DE8E7F8B-CCFB-478A-BC53-9C8C9E6509FB}" destId="{189E1D9E-BAA2-4603-BB3B-0B926BB35568}" srcOrd="0" destOrd="0" presId="urn:microsoft.com/office/officeart/2005/8/layout/bProcess2"/>
    <dgm:cxn modelId="{4ADB6A84-9B77-42D1-9ECD-6FEA76C83C5E}" type="presParOf" srcId="{DE8E7F8B-CCFB-478A-BC53-9C8C9E6509FB}" destId="{23E8F9D2-339C-4DCC-BB97-72FCC2513DE0}" srcOrd="1" destOrd="0" presId="urn:microsoft.com/office/officeart/2005/8/layout/bProcess2"/>
    <dgm:cxn modelId="{47DD8784-1943-42EF-948F-8D624ADBFC99}" type="presParOf" srcId="{D4EC7B14-7E1A-4711-B698-EFF835B3A3EF}" destId="{8CB5BB02-2F5B-4836-BFAB-815098016B8F}" srcOrd="3" destOrd="0" presId="urn:microsoft.com/office/officeart/2005/8/layout/bProcess2"/>
    <dgm:cxn modelId="{2C46336A-9084-4682-8930-14F4F1D808A6}" type="presParOf" srcId="{D4EC7B14-7E1A-4711-B698-EFF835B3A3EF}" destId="{331DE79A-23F0-4D4F-BAE6-505654BD3C95}" srcOrd="4" destOrd="0" presId="urn:microsoft.com/office/officeart/2005/8/layout/bProcess2"/>
    <dgm:cxn modelId="{D50525B9-D89C-4BE8-B06A-F1575182E0D4}" type="presParOf" srcId="{331DE79A-23F0-4D4F-BAE6-505654BD3C95}" destId="{38AF705F-2EA5-4106-B705-7ABAE026ABB6}" srcOrd="0" destOrd="0" presId="urn:microsoft.com/office/officeart/2005/8/layout/bProcess2"/>
    <dgm:cxn modelId="{BD553112-A186-4700-9446-8BEABF5C7613}" type="presParOf" srcId="{331DE79A-23F0-4D4F-BAE6-505654BD3C95}" destId="{D00E721C-B74E-4077-A448-3E9CCFBB855E}" srcOrd="1" destOrd="0" presId="urn:microsoft.com/office/officeart/2005/8/layout/bProcess2"/>
    <dgm:cxn modelId="{C7F8F174-63BD-4BE1-91A9-4A2AA9EE49C6}" type="presParOf" srcId="{D4EC7B14-7E1A-4711-B698-EFF835B3A3EF}" destId="{85354ED4-FA13-4505-A468-B792864440A9}" srcOrd="5" destOrd="0" presId="urn:microsoft.com/office/officeart/2005/8/layout/bProcess2"/>
    <dgm:cxn modelId="{C1DC9CAE-AE19-4ABB-A5D8-47C38F5783E7}" type="presParOf" srcId="{D4EC7B14-7E1A-4711-B698-EFF835B3A3EF}" destId="{09A387E8-9A36-439E-B35E-56B6380EC803}" srcOrd="6" destOrd="0" presId="urn:microsoft.com/office/officeart/2005/8/layout/bProcess2"/>
    <dgm:cxn modelId="{1F6E4731-63BC-4CAB-A1EC-7B56B2453E36}" type="presParOf" srcId="{09A387E8-9A36-439E-B35E-56B6380EC803}" destId="{60EDB922-507B-4FCD-A89B-57316DF07DA7}" srcOrd="0" destOrd="0" presId="urn:microsoft.com/office/officeart/2005/8/layout/bProcess2"/>
    <dgm:cxn modelId="{351C77F2-D161-429A-A96A-44043513611C}" type="presParOf" srcId="{09A387E8-9A36-439E-B35E-56B6380EC803}" destId="{1361526C-96B9-457E-A58E-29882AE0BE44}" srcOrd="1" destOrd="0" presId="urn:microsoft.com/office/officeart/2005/8/layout/bProcess2"/>
    <dgm:cxn modelId="{3AE1E8B9-81EE-451F-A414-AF771BA2BF79}" type="presParOf" srcId="{D4EC7B14-7E1A-4711-B698-EFF835B3A3EF}" destId="{5F0CA440-F066-4EC3-8548-DC95E828DBEB}" srcOrd="7" destOrd="0" presId="urn:microsoft.com/office/officeart/2005/8/layout/bProcess2"/>
    <dgm:cxn modelId="{839DC191-21EE-43B0-9872-788FE1F83E0C}" type="presParOf" srcId="{D4EC7B14-7E1A-4711-B698-EFF835B3A3EF}" destId="{F49E7A95-8594-4B1A-9904-B5A9C18A5E1F}" srcOrd="8" destOrd="0" presId="urn:microsoft.com/office/officeart/2005/8/layout/bProcess2"/>
    <dgm:cxn modelId="{05B53FA7-BF59-42A0-87C2-7F637414FC36}" type="presParOf" srcId="{F49E7A95-8594-4B1A-9904-B5A9C18A5E1F}" destId="{F7F2E63F-8E83-4977-94B4-87E128247D11}" srcOrd="0" destOrd="0" presId="urn:microsoft.com/office/officeart/2005/8/layout/bProcess2"/>
    <dgm:cxn modelId="{FD2BC621-09EA-4BAF-A189-E7D32596E1CB}" type="presParOf" srcId="{F49E7A95-8594-4B1A-9904-B5A9C18A5E1F}" destId="{1BC0DA3D-9E22-4872-A3BA-99CF495DE750}" srcOrd="1" destOrd="0" presId="urn:microsoft.com/office/officeart/2005/8/layout/bProcess2"/>
    <dgm:cxn modelId="{6ED5526E-2519-4F50-8BB1-C588EAF29E18}" type="presParOf" srcId="{D4EC7B14-7E1A-4711-B698-EFF835B3A3EF}" destId="{5CAEAE89-F7E7-49C6-A317-10916A8175DE}" srcOrd="9" destOrd="0" presId="urn:microsoft.com/office/officeart/2005/8/layout/bProcess2"/>
    <dgm:cxn modelId="{6951E89B-29C4-49A6-85AA-701D7523E494}" type="presParOf" srcId="{D4EC7B14-7E1A-4711-B698-EFF835B3A3EF}" destId="{C54807F9-D34D-4FB8-BBEF-CB09B24EE3D4}" srcOrd="10" destOrd="0" presId="urn:microsoft.com/office/officeart/2005/8/layout/bProcess2"/>
    <dgm:cxn modelId="{436E3DD7-C090-4D08-AC47-F48CA3015034}" type="presParOf" srcId="{C54807F9-D34D-4FB8-BBEF-CB09B24EE3D4}" destId="{A87C4EF7-0A27-43F7-96A0-B9E5D9095D79}" srcOrd="0" destOrd="0" presId="urn:microsoft.com/office/officeart/2005/8/layout/bProcess2"/>
    <dgm:cxn modelId="{92CE0D54-3B76-404A-86E9-87FE60C67899}" type="presParOf" srcId="{C54807F9-D34D-4FB8-BBEF-CB09B24EE3D4}" destId="{8C1F0C1A-5E70-4DCA-86C1-CAB0CA6C71FD}" srcOrd="1" destOrd="0" presId="urn:microsoft.com/office/officeart/2005/8/layout/bProcess2"/>
    <dgm:cxn modelId="{52B341A6-9A07-41AD-92C0-E5DC67213FBF}" type="presParOf" srcId="{D4EC7B14-7E1A-4711-B698-EFF835B3A3EF}" destId="{BEA19276-75D4-4756-B63B-C3F7D186F1F1}" srcOrd="11" destOrd="0" presId="urn:microsoft.com/office/officeart/2005/8/layout/bProcess2"/>
    <dgm:cxn modelId="{F8E0FEA9-E495-4E84-A763-5CAFE800C9E3}" type="presParOf" srcId="{D4EC7B14-7E1A-4711-B698-EFF835B3A3EF}" destId="{623C634D-B96C-44FD-A551-EBA2815FDF35}" srcOrd="12" destOrd="0" presId="urn:microsoft.com/office/officeart/2005/8/layout/bProcess2"/>
    <dgm:cxn modelId="{4E85539D-022A-45C2-964B-6F37F7A6F80D}" type="presParOf" srcId="{623C634D-B96C-44FD-A551-EBA2815FDF35}" destId="{D5B34496-7CEF-4502-988B-D5D63463EE9E}" srcOrd="0" destOrd="0" presId="urn:microsoft.com/office/officeart/2005/8/layout/bProcess2"/>
    <dgm:cxn modelId="{5603E135-AF75-466D-85B9-F91F10F7AA4B}" type="presParOf" srcId="{623C634D-B96C-44FD-A551-EBA2815FDF35}" destId="{1D4710E2-76DD-4F13-838B-FB989ED67E8A}" srcOrd="1" destOrd="0" presId="urn:microsoft.com/office/officeart/2005/8/layout/bProcess2"/>
    <dgm:cxn modelId="{A18E696C-A7D0-4CB6-AFB6-DE202F291BBC}" type="presParOf" srcId="{D4EC7B14-7E1A-4711-B698-EFF835B3A3EF}" destId="{50EF1EE4-C9D1-4EBA-9FC1-80BDAB4A111F}" srcOrd="13" destOrd="0" presId="urn:microsoft.com/office/officeart/2005/8/layout/bProcess2"/>
    <dgm:cxn modelId="{775D415A-3435-42B9-96D2-489986A0454E}" type="presParOf" srcId="{D4EC7B14-7E1A-4711-B698-EFF835B3A3EF}" destId="{3CBD117B-FC6E-4136-BFD2-F15A8F6D1F27}" srcOrd="14" destOrd="0" presId="urn:microsoft.com/office/officeart/2005/8/layout/bProcess2"/>
    <dgm:cxn modelId="{420F1C96-03ED-416A-9DF5-596029757241}" type="presParOf" srcId="{3CBD117B-FC6E-4136-BFD2-F15A8F6D1F27}" destId="{5F12ADAB-9770-40CF-A460-D770FA9AEBD5}" srcOrd="0" destOrd="0" presId="urn:microsoft.com/office/officeart/2005/8/layout/bProcess2"/>
    <dgm:cxn modelId="{F5108D9E-9C19-43A8-BDBB-6808175B57B7}" type="presParOf" srcId="{3CBD117B-FC6E-4136-BFD2-F15A8F6D1F27}" destId="{C27C5C25-276B-457C-A2F8-373A583288C7}" srcOrd="1" destOrd="0" presId="urn:microsoft.com/office/officeart/2005/8/layout/bProcess2"/>
    <dgm:cxn modelId="{108D1342-8FE3-4BBB-AC31-477D214BC4EF}" type="presParOf" srcId="{D4EC7B14-7E1A-4711-B698-EFF835B3A3EF}" destId="{7E7F8923-A113-4785-87C1-8992405A3B5D}" srcOrd="15" destOrd="0" presId="urn:microsoft.com/office/officeart/2005/8/layout/bProcess2"/>
    <dgm:cxn modelId="{DD81E72A-F022-4FF7-9553-9F27588C4B4F}" type="presParOf" srcId="{D4EC7B14-7E1A-4711-B698-EFF835B3A3EF}" destId="{90F2013D-831C-4D1A-A0AF-0C02076A6804}" srcOrd="16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5/3/2020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Finansijaska funkcija</a:t>
            </a:r>
            <a:br>
              <a:rPr lang="sr-Latn-RS" dirty="0" smtClean="0"/>
            </a:br>
            <a:r>
              <a:rPr lang="sr-Latn-RS" dirty="0" smtClean="0"/>
              <a:t>Računovodstvena funkcija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000108"/>
            <a:ext cx="6643734" cy="2109791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Poslovi finansijske funkcije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800" b="1" dirty="0" err="1" smtClean="0"/>
              <a:t>Finansijska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funkcija</a:t>
            </a:r>
            <a:r>
              <a:rPr lang="en-US" sz="1800" dirty="0" smtClean="0"/>
              <a:t> </a:t>
            </a:r>
            <a:r>
              <a:rPr lang="en-US" sz="1800" dirty="0" err="1" smtClean="0"/>
              <a:t>obuhvata</a:t>
            </a:r>
            <a:r>
              <a:rPr lang="en-US" sz="1800" dirty="0" smtClean="0"/>
              <a:t> </a:t>
            </a:r>
            <a:r>
              <a:rPr lang="en-US" sz="1800" dirty="0" err="1" smtClean="0"/>
              <a:t>poslove</a:t>
            </a:r>
            <a:r>
              <a:rPr lang="sr-Latn-RS" sz="1800" dirty="0" smtClean="0"/>
              <a:t>:</a:t>
            </a:r>
          </a:p>
          <a:p>
            <a:endParaRPr lang="sr-Latn-RS" sz="1800" dirty="0" smtClean="0"/>
          </a:p>
          <a:p>
            <a:r>
              <a:rPr lang="sr-Latn-RS" sz="1800" dirty="0" smtClean="0"/>
              <a:t>1.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kontrole</a:t>
            </a:r>
            <a:r>
              <a:rPr lang="en-US" sz="1800" dirty="0" smtClean="0"/>
              <a:t> </a:t>
            </a:r>
            <a:r>
              <a:rPr lang="en-US" sz="1800" dirty="0" err="1" smtClean="0"/>
              <a:t>novčanog</a:t>
            </a:r>
            <a:r>
              <a:rPr lang="en-US" sz="1800" dirty="0" smtClean="0"/>
              <a:t> </a:t>
            </a:r>
            <a:r>
              <a:rPr lang="en-US" sz="1800" dirty="0" err="1" smtClean="0"/>
              <a:t>poslovanja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kredita</a:t>
            </a:r>
            <a:r>
              <a:rPr lang="en-US" sz="1800" dirty="0" smtClean="0"/>
              <a:t>,</a:t>
            </a:r>
            <a:endParaRPr lang="sr-Latn-RS" sz="1800" dirty="0" smtClean="0"/>
          </a:p>
          <a:p>
            <a:r>
              <a:rPr lang="sr-Latn-RS" sz="1800" dirty="0" smtClean="0"/>
              <a:t>2.</a:t>
            </a:r>
            <a:r>
              <a:rPr lang="en-US" sz="1800" dirty="0" smtClean="0"/>
              <a:t> </a:t>
            </a:r>
            <a:r>
              <a:rPr lang="en-US" sz="1800" dirty="0" err="1" smtClean="0"/>
              <a:t>odnose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poslovnim</a:t>
            </a:r>
            <a:r>
              <a:rPr lang="en-US" sz="1800" dirty="0" smtClean="0"/>
              <a:t> </a:t>
            </a:r>
            <a:r>
              <a:rPr lang="en-US" sz="1800" dirty="0" err="1" smtClean="0"/>
              <a:t>bankama</a:t>
            </a:r>
            <a:r>
              <a:rPr lang="en-US" sz="1800" dirty="0" smtClean="0"/>
              <a:t>, </a:t>
            </a:r>
            <a:endParaRPr lang="sr-Latn-RS" sz="1800" dirty="0" smtClean="0"/>
          </a:p>
          <a:p>
            <a:r>
              <a:rPr lang="sr-Latn-RS" sz="1800" dirty="0" smtClean="0"/>
              <a:t>4.</a:t>
            </a:r>
            <a:r>
              <a:rPr lang="en-US" sz="1800" dirty="0" err="1" smtClean="0"/>
              <a:t>finansiranje</a:t>
            </a:r>
            <a:r>
              <a:rPr lang="en-US" sz="1800" dirty="0" smtClean="0"/>
              <a:t> </a:t>
            </a:r>
            <a:r>
              <a:rPr lang="en-US" sz="1800" dirty="0" err="1" smtClean="0"/>
              <a:t>poslovnih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funkcija</a:t>
            </a:r>
            <a:r>
              <a:rPr lang="en-US" sz="1800" dirty="0" smtClean="0"/>
              <a:t>, </a:t>
            </a:r>
            <a:endParaRPr lang="sr-Latn-RS" sz="1800" dirty="0" smtClean="0"/>
          </a:p>
          <a:p>
            <a:r>
              <a:rPr lang="sr-Latn-RS" sz="1800" dirty="0" smtClean="0"/>
              <a:t>5.</a:t>
            </a:r>
            <a:r>
              <a:rPr lang="en-US" sz="1800" dirty="0" err="1" smtClean="0"/>
              <a:t>upravljanje</a:t>
            </a:r>
            <a:r>
              <a:rPr lang="en-US" sz="1800" dirty="0" smtClean="0"/>
              <a:t> </a:t>
            </a:r>
            <a:r>
              <a:rPr lang="en-US" sz="1800" dirty="0" err="1" smtClean="0"/>
              <a:t>potraživanjima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obavezama</a:t>
            </a:r>
            <a:r>
              <a:rPr lang="en-US" sz="1800" dirty="0" smtClean="0"/>
              <a:t>, </a:t>
            </a:r>
            <a:r>
              <a:rPr lang="en-US" sz="1800" dirty="0" err="1" smtClean="0"/>
              <a:t>obračune</a:t>
            </a:r>
            <a:r>
              <a:rPr lang="en-US" sz="1800" dirty="0" smtClean="0"/>
              <a:t> </a:t>
            </a:r>
            <a:endParaRPr lang="sr-Latn-RS" sz="1800" dirty="0" err="1" smtClean="0"/>
          </a:p>
          <a:p>
            <a:r>
              <a:rPr lang="sr-Latn-RS" sz="1800" dirty="0" smtClean="0"/>
              <a:t>6.</a:t>
            </a:r>
            <a:r>
              <a:rPr lang="en-US" sz="1800" dirty="0" smtClean="0"/>
              <a:t> </a:t>
            </a:r>
            <a:r>
              <a:rPr lang="en-US" sz="1800" dirty="0" err="1" smtClean="0"/>
              <a:t>plaćanja</a:t>
            </a:r>
            <a:r>
              <a:rPr lang="en-US" sz="1800" dirty="0" smtClean="0"/>
              <a:t> </a:t>
            </a:r>
            <a:r>
              <a:rPr lang="en-US" sz="1800" dirty="0" err="1" smtClean="0"/>
              <a:t>poreza</a:t>
            </a:r>
            <a:r>
              <a:rPr lang="en-US" sz="1800" dirty="0" smtClean="0"/>
              <a:t>, </a:t>
            </a:r>
            <a:r>
              <a:rPr lang="en-US" sz="1800" dirty="0" err="1" smtClean="0"/>
              <a:t>doprinosa</a:t>
            </a:r>
            <a:r>
              <a:rPr lang="en-US" sz="1800" dirty="0" smtClean="0"/>
              <a:t>, carina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drugih</a:t>
            </a:r>
            <a:r>
              <a:rPr lang="en-US" sz="1800" dirty="0" smtClean="0"/>
              <a:t> </a:t>
            </a:r>
            <a:r>
              <a:rPr lang="en-US" sz="1800" dirty="0" err="1" smtClean="0"/>
              <a:t>dažbina</a:t>
            </a:r>
            <a:r>
              <a:rPr lang="en-US" sz="1800" dirty="0" smtClean="0"/>
              <a:t>, </a:t>
            </a:r>
            <a:endParaRPr lang="sr-Latn-RS" sz="1800" dirty="0" smtClean="0"/>
          </a:p>
          <a:p>
            <a:r>
              <a:rPr lang="sr-Latn-RS" sz="1800" dirty="0" smtClean="0"/>
              <a:t>7.</a:t>
            </a:r>
            <a:r>
              <a:rPr lang="en-US" sz="1800" dirty="0" err="1" smtClean="0"/>
              <a:t>obračune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isplate</a:t>
            </a:r>
            <a:r>
              <a:rPr lang="en-US" sz="1800" dirty="0" smtClean="0"/>
              <a:t> </a:t>
            </a:r>
            <a:r>
              <a:rPr lang="en-US" sz="1800" dirty="0" err="1" smtClean="0"/>
              <a:t>zarada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naknada</a:t>
            </a:r>
            <a:r>
              <a:rPr lang="en-US" sz="1800" dirty="0" smtClean="0"/>
              <a:t> </a:t>
            </a:r>
            <a:r>
              <a:rPr lang="en-US" sz="1800" dirty="0" err="1" smtClean="0"/>
              <a:t>zarada</a:t>
            </a:r>
            <a:r>
              <a:rPr lang="en-US" sz="1800" dirty="0" smtClean="0"/>
              <a:t>, </a:t>
            </a:r>
            <a:endParaRPr lang="sr-Latn-RS" sz="1800" dirty="0" smtClean="0"/>
          </a:p>
          <a:p>
            <a:r>
              <a:rPr lang="sr-Latn-RS" sz="1800" dirty="0" smtClean="0"/>
              <a:t>8.</a:t>
            </a:r>
            <a:r>
              <a:rPr lang="en-US" sz="1800" dirty="0" err="1" smtClean="0"/>
              <a:t>blagajničko</a:t>
            </a:r>
            <a:r>
              <a:rPr lang="en-US" sz="1800" dirty="0" smtClean="0"/>
              <a:t> </a:t>
            </a:r>
            <a:r>
              <a:rPr lang="en-US" sz="1800" dirty="0" err="1" smtClean="0"/>
              <a:t>poslovanje</a:t>
            </a:r>
            <a:r>
              <a:rPr lang="en-US" sz="1800" dirty="0" smtClean="0"/>
              <a:t>, </a:t>
            </a:r>
            <a:r>
              <a:rPr lang="en-US" sz="1800" dirty="0" err="1" smtClean="0"/>
              <a:t>naplate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isplate</a:t>
            </a:r>
            <a:r>
              <a:rPr lang="en-US" sz="1800" dirty="0" smtClean="0"/>
              <a:t> </a:t>
            </a:r>
            <a:r>
              <a:rPr lang="en-US" sz="1800" dirty="0" err="1" smtClean="0"/>
              <a:t>preko</a:t>
            </a:r>
            <a:r>
              <a:rPr lang="en-US" sz="1800" dirty="0" smtClean="0"/>
              <a:t> </a:t>
            </a:r>
            <a:r>
              <a:rPr lang="en-US" sz="1800" dirty="0" err="1" smtClean="0"/>
              <a:t>tekućih</a:t>
            </a:r>
            <a:r>
              <a:rPr lang="en-US" sz="1800" dirty="0" smtClean="0"/>
              <a:t> </a:t>
            </a:r>
            <a:r>
              <a:rPr lang="en-US" sz="1800" dirty="0" err="1" smtClean="0"/>
              <a:t>deviznih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dinarskih</a:t>
            </a:r>
            <a:r>
              <a:rPr lang="en-US" sz="1800" dirty="0" smtClean="0"/>
              <a:t> </a:t>
            </a:r>
            <a:r>
              <a:rPr lang="en-US" sz="1800" dirty="0" err="1" smtClean="0"/>
              <a:t>računa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Za organizaciju i funkcionisanje računovodstvenih i finansijskih poslova odgovoran je rukovodilac računovodstva. 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Obavljanje poslova u službi računovodstva i finansija i odgovornost zaposlenih uređuje se opštim aktom kojim se uređuje radni odnos i sistematizacija poslova i radnih zadataka u preduzeću.</a:t>
            </a:r>
            <a:endParaRPr lang="en-US" dirty="0"/>
          </a:p>
        </p:txBody>
      </p:sp>
      <p:pic>
        <p:nvPicPr>
          <p:cNvPr id="5" name="Picture 4" descr="download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5798521"/>
            <a:ext cx="2571736" cy="1059479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Računovodstveni poslovi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Računovodstvo i finansije obuhvataju skup poslova koji obezbeđuju funkcionisanje računovodstvenog informacionog sistema i poslova finansijske funkcije. Za obavljanje tih poslova organizuje se služba (sektor) za</a:t>
            </a:r>
            <a:r>
              <a:rPr lang="sr-Latn-RS" dirty="0" smtClean="0"/>
              <a:t> </a:t>
            </a:r>
            <a:r>
              <a:rPr lang="vi-VN" dirty="0" smtClean="0"/>
              <a:t>računovodstvo i finansije. 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vi-VN" dirty="0" smtClean="0"/>
          </a:p>
          <a:p>
            <a:r>
              <a:rPr lang="vi-VN" b="1" dirty="0" smtClean="0"/>
              <a:t>Računovodstveni informacioni sistem</a:t>
            </a:r>
            <a:r>
              <a:rPr lang="vi-VN" dirty="0" smtClean="0"/>
              <a:t> predstavlja deo informacionog sistema preduzeća koji obezbeđuje podatke i informacije o finansijskom položaju, uspešnosti i promenama u finansijskom položaju preduzeća za interne i eksterne korisnike.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Računovodstveni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poslovi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U okviru sektora (službe) računovodstva i finansija obavljaju se poslovi:</a:t>
            </a:r>
            <a:endParaRPr lang="sr-Latn-RS" dirty="0" smtClean="0"/>
          </a:p>
          <a:p>
            <a:endParaRPr lang="vi-VN" dirty="0" smtClean="0"/>
          </a:p>
          <a:p>
            <a:r>
              <a:rPr lang="vi-VN" dirty="0" smtClean="0"/>
              <a:t>- finansijskog knjigovodstva</a:t>
            </a:r>
          </a:p>
          <a:p>
            <a:r>
              <a:rPr lang="vi-VN" dirty="0" smtClean="0"/>
              <a:t>- knjigovodstva troškova i učinaka (knjigovodstvo proizvodnje)</a:t>
            </a:r>
          </a:p>
          <a:p>
            <a:r>
              <a:rPr lang="vi-VN" dirty="0" smtClean="0"/>
              <a:t>- računovodstveno planiranje</a:t>
            </a:r>
          </a:p>
          <a:p>
            <a:r>
              <a:rPr lang="vi-VN" dirty="0" smtClean="0"/>
              <a:t>- računovodstveni nadzor i kontrola</a:t>
            </a:r>
          </a:p>
          <a:p>
            <a:r>
              <a:rPr lang="vi-VN" dirty="0" smtClean="0"/>
              <a:t>- računovodstveno uzveštavanje i informisanje</a:t>
            </a:r>
          </a:p>
          <a:p>
            <a:r>
              <a:rPr lang="vi-VN" dirty="0" smtClean="0"/>
              <a:t>- obračun zarada, naknada zarada i drugih primanja zaposlenih</a:t>
            </a:r>
          </a:p>
          <a:p>
            <a:r>
              <a:rPr lang="vi-VN" dirty="0" smtClean="0"/>
              <a:t>- obračun i plaćanje poreza, doprisnosa, carina i drugih dažbina</a:t>
            </a:r>
          </a:p>
          <a:p>
            <a:r>
              <a:rPr lang="vi-VN" dirty="0" smtClean="0"/>
              <a:t>- sastavljanje i dostavljanje poreskih prijava i drugih propisanih obračuna i evidencija od strane državnih i drugih organa</a:t>
            </a:r>
          </a:p>
          <a:p>
            <a:r>
              <a:rPr lang="vi-VN" dirty="0" smtClean="0"/>
              <a:t>- vrši naplatu i plaćanje preko dinarskih i deviznih računa preduzeća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0"/>
            <a:ext cx="4643470" cy="150019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1800" b="1" dirty="0" smtClean="0"/>
              <a:t>Domaći zadatak:</a:t>
            </a:r>
            <a:br>
              <a:rPr lang="sr-Latn-RS" sz="1800" b="1" dirty="0" smtClean="0"/>
            </a:br>
            <a:r>
              <a:rPr lang="sr-Latn-RS" sz="1800" b="1" dirty="0" smtClean="0"/>
              <a:t>Napravite asocijaciju na temu po vašem izboru iz lekcija o bankarskim poslovima. Na slajdu se nalazi primer ilustracije asocijacije. Napravite kako vi znate i želite, ukoliko se ne snalazite nacrtajte u svesci . Kreirajte prvo pitanja a u polja pišete odgoore, jedno po jedno polje o konačnog rešenja.</a:t>
            </a:r>
            <a:br>
              <a:rPr lang="sr-Latn-RS" sz="1800" b="1" dirty="0" smtClean="0"/>
            </a:br>
            <a:r>
              <a:rPr lang="sr-Latn-RS" sz="1800" b="1" dirty="0" smtClean="0"/>
              <a:t>Ukoliko se ne snalazite sastavite 4 pitanja iz lekcije sami i odgovorite na njih.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194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Finansijaska funkcija Računovodstvena funkcija</vt:lpstr>
      <vt:lpstr>Poslovi finansijske funkcije</vt:lpstr>
      <vt:lpstr>Računovodstveni poslovi</vt:lpstr>
      <vt:lpstr>Računovodstveni</vt:lpstr>
      <vt:lpstr>Domaći zadatak: Napravite asocijaciju na temu po vašem izboru iz lekcija o bankarskim poslovima. Na slajdu se nalazi primer ilustracije asocijacije. Napravite kako vi znate i želite, ukoliko se ne snalazite nacrtajte u svesci . Kreirajte prvo pitanja a u polja pišete odgoore, jedno po jedno polje o konačnog rešenja. Ukoliko se ne snalazite sastavite 4 pitanja iz lekcije sami i odgovorite na njih.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Финансијска функција</dc:title>
  <dc:creator>new user</dc:creator>
  <cp:lastModifiedBy>new user</cp:lastModifiedBy>
  <cp:revision>4</cp:revision>
  <dcterms:created xsi:type="dcterms:W3CDTF">2020-04-30T14:54:09Z</dcterms:created>
  <dcterms:modified xsi:type="dcterms:W3CDTF">2020-05-03T10:26:55Z</dcterms:modified>
</cp:coreProperties>
</file>