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4/19/2020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D92626-37D2-4832-BF7A-BC283494A20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4/19/2020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Овом презентацијом обрадићемо још  једну функцију у пословању трговинског  предузећа.  Поред  набавне и продајне прелазимо на складишну функцију.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ФУНКЦИЈА СКЛАДИШТЕЊА</a:t>
            </a:r>
            <a:endParaRPr lang="en-US" dirty="0"/>
          </a:p>
        </p:txBody>
      </p:sp>
      <p:pic>
        <p:nvPicPr>
          <p:cNvPr id="4" name="Picture 3" descr="Hristos Voskre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3" y="4214818"/>
            <a:ext cx="2571769" cy="23574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/>
              <a:t>Појам складишне функције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У трговинским предузећима постоји група послова везаних за складиште и складишно пословање.</a:t>
            </a:r>
          </a:p>
          <a:p>
            <a:r>
              <a:rPr lang="sr-Cyrl-RS" sz="2400" dirty="0" smtClean="0"/>
              <a:t>Складишна функција преузима приспеле испоруке  са задатком да их чува од квара, пожара, крађе, затим да робу сортира, припреми за продају и отпрему.</a:t>
            </a:r>
          </a:p>
        </p:txBody>
      </p:sp>
      <p:pic>
        <p:nvPicPr>
          <p:cNvPr id="4" name="Picture 3" descr="images (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4429132"/>
            <a:ext cx="7286676" cy="21431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 smtClean="0"/>
              <a:t>Подела складишне фукције према различитим критеријумима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Складиште треба продајне јединице редовно да снабдева робом. </a:t>
            </a:r>
          </a:p>
          <a:p>
            <a:r>
              <a:rPr lang="sr-Cyrl-RS" sz="2400" dirty="0" smtClean="0"/>
              <a:t>Добро фунциоисање складишне функције је предуслов за успешно послвање трговинског предузећа.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r-Cyrl-RS" sz="2400" b="1" dirty="0" smtClean="0"/>
              <a:t>Складишта као објекти се разликују:</a:t>
            </a:r>
          </a:p>
          <a:p>
            <a:pPr>
              <a:buNone/>
            </a:pPr>
            <a:r>
              <a:rPr lang="sr-Cyrl-RS" sz="2400" dirty="0" smtClean="0"/>
              <a:t>1. према величини</a:t>
            </a:r>
          </a:p>
          <a:p>
            <a:pPr>
              <a:buNone/>
            </a:pPr>
            <a:r>
              <a:rPr lang="sr-Cyrl-RS" sz="2400" dirty="0" smtClean="0"/>
              <a:t>2. намени.</a:t>
            </a:r>
          </a:p>
          <a:p>
            <a:pPr>
              <a:buNone/>
            </a:pPr>
            <a:r>
              <a:rPr lang="sr-Cyrl-RS" sz="2400" dirty="0" smtClean="0"/>
              <a:t> - </a:t>
            </a:r>
            <a:r>
              <a:rPr lang="sr-Cyrl-RS" sz="2400" b="1" dirty="0" smtClean="0"/>
              <a:t>Складишта према својој улози и функцији се деле на :</a:t>
            </a:r>
          </a:p>
          <a:p>
            <a:pPr marL="514350" indent="-514350">
              <a:buAutoNum type="arabicPeriod"/>
            </a:pPr>
            <a:r>
              <a:rPr lang="sr-Cyrl-RS" sz="2400" dirty="0" smtClean="0"/>
              <a:t>централна</a:t>
            </a:r>
          </a:p>
          <a:p>
            <a:pPr marL="514350" indent="-514350">
              <a:buAutoNum type="arabicPeriod"/>
            </a:pPr>
            <a:r>
              <a:rPr lang="sr-Cyrl-RS" sz="2400" dirty="0" smtClean="0"/>
              <a:t>специјална</a:t>
            </a:r>
          </a:p>
          <a:p>
            <a:pPr marL="514350" indent="-514350">
              <a:buAutoNum type="arabicPeriod"/>
            </a:pPr>
            <a:r>
              <a:rPr lang="sr-Cyrl-RS" sz="2400" dirty="0" smtClean="0"/>
              <a:t>приручна</a:t>
            </a:r>
          </a:p>
          <a:p>
            <a:pPr marL="514350" indent="-514350">
              <a:buAutoNum type="arabicPeriod"/>
            </a:pPr>
            <a:r>
              <a:rPr lang="sr-Cyrl-RS" sz="2400" dirty="0" smtClean="0"/>
              <a:t>сабирна</a:t>
            </a:r>
          </a:p>
          <a:p>
            <a:pPr>
              <a:buNone/>
            </a:pPr>
            <a:endParaRPr lang="sr-Cyrl-RS" sz="2400" dirty="0" smtClean="0"/>
          </a:p>
          <a:p>
            <a:pPr>
              <a:buNone/>
            </a:pPr>
            <a:endParaRPr lang="en-US" sz="2400" dirty="0"/>
          </a:p>
        </p:txBody>
      </p:sp>
      <p:pic>
        <p:nvPicPr>
          <p:cNvPr id="5" name="Picture 4" descr="06rob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5000636"/>
            <a:ext cx="4500594" cy="18573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2000" dirty="0" smtClean="0"/>
              <a:t>ПОСЛОВИ СКЛАДИШНЕ  ФУНКЦИЈЕ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sr-Cyrl-RS" sz="1800" dirty="0" smtClean="0"/>
              <a:t>НАЧИН ФУНКЦИОНИСАЊА ТОКОВА У СКЛАДИШТУ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dirty="0" smtClean="0"/>
              <a:t>Са модернизацијом трговине у оквиру трговинске мреже израстају </a:t>
            </a:r>
            <a:r>
              <a:rPr lang="sr-Cyrl-RS" b="1" dirty="0" smtClean="0"/>
              <a:t>велики дистрибутивни центри са тзв. регалним складиштима, </a:t>
            </a:r>
            <a:r>
              <a:rPr lang="sr-Cyrl-RS" dirty="0" smtClean="0"/>
              <a:t>силосима, хладњачама, и другим објектима за чување робе.</a:t>
            </a:r>
          </a:p>
          <a:p>
            <a:r>
              <a:rPr lang="sr-Cyrl-RS" b="1" dirty="0" smtClean="0"/>
              <a:t>Послови складишта  су:</a:t>
            </a:r>
          </a:p>
          <a:p>
            <a:pPr>
              <a:buNone/>
            </a:pPr>
            <a:r>
              <a:rPr lang="sr-Cyrl-RS" dirty="0" smtClean="0"/>
              <a:t>1. квантитативни и квалитативни пријем робе</a:t>
            </a:r>
          </a:p>
          <a:p>
            <a:pPr>
              <a:buNone/>
            </a:pPr>
            <a:r>
              <a:rPr lang="sr-Cyrl-RS" dirty="0" smtClean="0"/>
              <a:t>2. унутрашњи транспорт</a:t>
            </a:r>
          </a:p>
          <a:p>
            <a:pPr>
              <a:buNone/>
            </a:pPr>
            <a:r>
              <a:rPr lang="sr-Cyrl-RS" dirty="0" smtClean="0"/>
              <a:t>3. припрема производа за испоруку</a:t>
            </a:r>
          </a:p>
          <a:p>
            <a:pPr>
              <a:buNone/>
            </a:pPr>
            <a:r>
              <a:rPr lang="sr-Cyrl-RS" dirty="0" smtClean="0"/>
              <a:t>4. отпрема робе – утовар</a:t>
            </a:r>
          </a:p>
          <a:p>
            <a:pPr>
              <a:buNone/>
            </a:pPr>
            <a:r>
              <a:rPr lang="sr-Cyrl-RS" dirty="0" smtClean="0"/>
              <a:t>5. административно – технички послови</a:t>
            </a:r>
          </a:p>
          <a:p>
            <a:pPr>
              <a:buFontTx/>
              <a:buChar char="-"/>
            </a:pPr>
            <a:r>
              <a:rPr lang="sr-Cyrl-RS" dirty="0" smtClean="0"/>
              <a:t>Робни токови у складишту могу се пратити </a:t>
            </a:r>
            <a:r>
              <a:rPr lang="sr-Cyrl-RS" b="1" dirty="0" smtClean="0"/>
              <a:t>*ручно или помоћу  *рачунара.</a:t>
            </a:r>
          </a:p>
          <a:p>
            <a:pPr>
              <a:buFontTx/>
              <a:buChar char="-"/>
            </a:pPr>
            <a:endParaRPr lang="sr-Cyrl-RS" b="1" dirty="0" smtClean="0"/>
          </a:p>
          <a:p>
            <a:pPr>
              <a:buNone/>
            </a:pPr>
            <a:r>
              <a:rPr lang="sr-Cyrl-RS" b="1" dirty="0" smtClean="0"/>
              <a:t>- Примена рачунара омогућује рационалније пословање.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2"/>
            <a:ext cx="7772400" cy="2641618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sr-Cyrl-RS" sz="2400" dirty="0" smtClean="0"/>
              <a:t>Објасните појам складишне функције</a:t>
            </a:r>
          </a:p>
          <a:p>
            <a:pPr marL="457200" indent="-457200">
              <a:buAutoNum type="arabicPeriod"/>
            </a:pPr>
            <a:r>
              <a:rPr lang="sr-Cyrl-RS" sz="2400" dirty="0" smtClean="0"/>
              <a:t>Појасните значај складишне функције</a:t>
            </a:r>
          </a:p>
          <a:p>
            <a:pPr marL="457200" indent="-457200">
              <a:buAutoNum type="arabicPeriod"/>
            </a:pPr>
            <a:r>
              <a:rPr lang="sr-Cyrl-RS" sz="2400" dirty="0" smtClean="0"/>
              <a:t>Анализирајте улогу складишне функције</a:t>
            </a:r>
          </a:p>
          <a:p>
            <a:pPr marL="457200" indent="-457200">
              <a:buAutoNum type="arabicPeriod"/>
            </a:pPr>
            <a:r>
              <a:rPr lang="sr-Cyrl-RS" sz="2400" dirty="0" smtClean="0"/>
              <a:t>Набројати послове складишне функције</a:t>
            </a:r>
            <a:endParaRPr lang="sr-Latn-RS" sz="2400" dirty="0" smtClean="0"/>
          </a:p>
          <a:p>
            <a:pPr marL="457200" indent="-457200"/>
            <a:r>
              <a:rPr lang="sr-Latn-RS" sz="2400" dirty="0" smtClean="0"/>
              <a:t>*</a:t>
            </a:r>
            <a:r>
              <a:rPr lang="sr-Cyrl-RS" sz="2400" dirty="0" smtClean="0"/>
              <a:t>СРЕЋАН РАД!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2000" dirty="0" smtClean="0"/>
              <a:t>Домаћи задатак одговорите на питања и пошаљите као и до сада на </a:t>
            </a:r>
            <a:r>
              <a:rPr lang="sr-Latn-RS" sz="2000" dirty="0" smtClean="0"/>
              <a:t>classroom</a:t>
            </a:r>
            <a:r>
              <a:rPr lang="sr-Cyrl-RS" sz="2000" dirty="0" smtClean="0"/>
              <a:t>. Децо више пута сам вам поновила, не морате да преписујете лекције, али би било пожељно! Ваша повратна информација је садржна у домаћем задатку а онај ко и преписује само има додатну активност. </a:t>
            </a:r>
            <a:endParaRPr lang="en-US" sz="2000" dirty="0"/>
          </a:p>
        </p:txBody>
      </p:sp>
      <p:sp>
        <p:nvSpPr>
          <p:cNvPr id="4" name="Smiley Face 3"/>
          <p:cNvSpPr/>
          <p:nvPr/>
        </p:nvSpPr>
        <p:spPr>
          <a:xfrm>
            <a:off x="714348" y="5214950"/>
            <a:ext cx="2057408" cy="13430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</TotalTime>
  <Words>283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ФУНКЦИЈА СКЛАДИШТЕЊА</vt:lpstr>
      <vt:lpstr>Појам складишне функције</vt:lpstr>
      <vt:lpstr>Подела складишне фукције према различитим критеријумима</vt:lpstr>
      <vt:lpstr>ПОСЛОВИ СКЛАДИШНЕ  ФУНКЦИЈЕ</vt:lpstr>
      <vt:lpstr>Домаћи задатак одговорите на питања и пошаљите као и до сада на classroom. Децо више пута сам вам поновила, не морате да преписујете лекције, али би било пожељно! Ваша повратна информација је садржна у домаћем задатку а онај ко и преписује само има додатну активност. 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yd</dc:title>
  <dc:creator>new user</dc:creator>
  <cp:lastModifiedBy>new user</cp:lastModifiedBy>
  <cp:revision>6</cp:revision>
  <dcterms:created xsi:type="dcterms:W3CDTF">2020-04-16T18:30:37Z</dcterms:created>
  <dcterms:modified xsi:type="dcterms:W3CDTF">2020-04-19T11:49:12Z</dcterms:modified>
</cp:coreProperties>
</file>