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5" r:id="rId3"/>
    <p:sldId id="267" r:id="rId4"/>
    <p:sldId id="258" r:id="rId5"/>
    <p:sldId id="259" r:id="rId6"/>
    <p:sldId id="260" r:id="rId7"/>
    <p:sldId id="261" r:id="rId8"/>
    <p:sldId id="268"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53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4/11/2020</a:t>
            </a:fld>
            <a:endParaRPr lang="en-US"/>
          </a:p>
        </p:txBody>
      </p:sp>
      <p:sp>
        <p:nvSpPr>
          <p:cNvPr id="17" name="Footer Placeholder 16"/>
          <p:cNvSpPr>
            <a:spLocks noGrp="1"/>
          </p:cNvSpPr>
          <p:nvPr>
            <p:ph type="ftr" sz="quarter" idx="11"/>
          </p:nvPr>
        </p:nvSpPr>
        <p:spPr/>
        <p:txBody>
          <a:bodyPr/>
          <a:lstStyle/>
          <a:p>
            <a:endParaRPr kumimoji="0" lang="en-US"/>
          </a:p>
        </p:txBody>
      </p:sp>
      <p:sp>
        <p:nvSpPr>
          <p:cNvPr id="29" name="Slide Number Placeholder 28"/>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dirty="0">
              <a:solidFill>
                <a:schemeClr val="tx2">
                  <a:shade val="90000"/>
                </a:schemeClr>
              </a:solidFill>
            </a:endParaRPr>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8D92626-37D2-4832-BF7A-BC283494A20D}" type="datetimeFigureOut">
              <a:rPr lang="en-US" smtClean="0"/>
              <a:pPr/>
              <a:t>4/11/2020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4/11/2020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7924800" y="6416675"/>
            <a:ext cx="762000" cy="365125"/>
          </a:xfrm>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8D92626-37D2-4832-BF7A-BC283494A20D}" type="datetimeFigureOut">
              <a:rPr lang="en-US" smtClean="0"/>
              <a:pPr/>
              <a:t>4/11/2020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8D92626-37D2-4832-BF7A-BC283494A20D}" type="datetimeFigureOut">
              <a:rPr lang="en-US" smtClean="0"/>
              <a:pPr/>
              <a:t>4/11/2020</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8C592886-E571-45D5-8B56-343DC94F8FA6}" type="slidenum">
              <a:rPr kumimoji="0" lang="en-US" smtClean="0"/>
              <a:pPr/>
              <a:t>‹#›</a:t>
            </a:fld>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8D92626-37D2-4832-BF7A-BC283494A20D}" type="datetimeFigureOut">
              <a:rPr lang="en-US" smtClean="0"/>
              <a:pPr/>
              <a:t>4/11/2020</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D92626-37D2-4832-BF7A-BC283494A20D}" type="datetimeFigureOut">
              <a:rPr lang="en-US" smtClean="0"/>
              <a:pPr/>
              <a:t>4/11/2020</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8C592886-E571-45D5-8B56-343DC94F8FA6}"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4/11/2020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l" eaLnBrk="1" latinLnBrk="0" hangingPunct="1"/>
            <a:fld id="{48D92626-37D2-4832-BF7A-BC283494A20D}" type="datetimeFigureOut">
              <a:rPr lang="en-US" smtClean="0"/>
              <a:pPr algn="l" eaLnBrk="1" latinLnBrk="0" hangingPunct="1"/>
              <a:t>4/11/2020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pPr algn="r" eaLnBrk="1" latinLnBrk="0" hangingPunct="1"/>
            <a:fld id="{8C592886-E571-45D5-8B56-343DC94F8FA6}" type="slidenum">
              <a:rPr kumimoji="0" lang="en-US" smtClean="0"/>
              <a:pPr algn="r" eaLnBrk="1" latinLnBrk="0" hangingPunct="1"/>
              <a:t>‹#›</a:t>
            </a:fld>
            <a:endParaRPr kumimoji="0" lang="en-US">
              <a:solidFill>
                <a:schemeClr val="tx2">
                  <a:shade val="90000"/>
                </a:scheme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pPr algn="l" eaLnBrk="1" latinLnBrk="0" hangingPunct="1"/>
            <a:fld id="{48D92626-37D2-4832-BF7A-BC283494A20D}" type="datetimeFigureOut">
              <a:rPr lang="en-US" smtClean="0"/>
              <a:pPr algn="l" eaLnBrk="1" latinLnBrk="0" hangingPunct="1"/>
              <a:t>4/11/2020</a:t>
            </a:fld>
            <a:endParaRPr lang="en-US" sz="1300" dirty="0">
              <a:solidFill>
                <a:schemeClr val="bg2">
                  <a:tint val="60000"/>
                  <a:satMod val="155000"/>
                </a:schemeClr>
              </a:solidFill>
            </a:endParaRPr>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pPr algn="r" eaLnBrk="1" latinLnBrk="0" hangingPunct="1"/>
            <a:endParaRPr kumimoji="0" lang="en-US" sz="1300" dirty="0">
              <a:solidFill>
                <a:schemeClr val="bg2">
                  <a:tint val="60000"/>
                  <a:satMod val="155000"/>
                </a:schemeClr>
              </a:solidFill>
            </a:endParaRPr>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pPr algn="r" eaLnBrk="1" latinLnBrk="0" hangingPunct="1"/>
            <a:fld id="{8C592886-E571-45D5-8B56-343DC94F8FA6}" type="slidenum">
              <a:rPr kumimoji="0" lang="en-US" smtClean="0"/>
              <a:pPr algn="r" eaLnBrk="1" latinLnBrk="0" hangingPunct="1"/>
              <a:t>‹#›</a:t>
            </a:fld>
            <a:endParaRPr kumimoji="0" lang="en-US" sz="1600" b="1" dirty="0">
              <a:solidFill>
                <a:schemeClr val="tx2">
                  <a:shade val="90000"/>
                </a:schemeClr>
              </a:solidFill>
              <a:effectLst/>
            </a:endParaRP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Načini plaćanja – opisani preko Booking-a         </a:t>
            </a:r>
            <a:endParaRPr lang="en-US" dirty="0"/>
          </a:p>
        </p:txBody>
      </p:sp>
      <p:sp>
        <p:nvSpPr>
          <p:cNvPr id="3" name="Subtitle 2"/>
          <p:cNvSpPr>
            <a:spLocks noGrp="1"/>
          </p:cNvSpPr>
          <p:nvPr>
            <p:ph type="subTitle" idx="1"/>
          </p:nvPr>
        </p:nvSpPr>
        <p:spPr/>
        <p:txBody>
          <a:bodyPr/>
          <a:lstStyle/>
          <a:p>
            <a:r>
              <a:rPr lang="en-US" b="1" dirty="0" err="1" smtClean="0"/>
              <a:t>Kreditna</a:t>
            </a:r>
            <a:r>
              <a:rPr lang="en-US" b="1" dirty="0" smtClean="0"/>
              <a:t> </a:t>
            </a:r>
            <a:r>
              <a:rPr lang="en-US" b="1" dirty="0" err="1" smtClean="0"/>
              <a:t>kartica</a:t>
            </a:r>
            <a:r>
              <a:rPr lang="en-US" b="1" dirty="0" smtClean="0"/>
              <a:t> </a:t>
            </a:r>
            <a:r>
              <a:rPr lang="en-US" b="1" dirty="0" err="1" smtClean="0"/>
              <a:t>ili</a:t>
            </a:r>
            <a:r>
              <a:rPr lang="en-US" b="1" dirty="0" smtClean="0"/>
              <a:t> transfer </a:t>
            </a:r>
            <a:r>
              <a:rPr lang="en-US" b="1" dirty="0" err="1" smtClean="0"/>
              <a:t>putem</a:t>
            </a:r>
            <a:r>
              <a:rPr lang="en-US" b="1" dirty="0" smtClean="0"/>
              <a:t> </a:t>
            </a:r>
            <a:r>
              <a:rPr lang="en-US" b="1" dirty="0" err="1" smtClean="0"/>
              <a:t>bankovne</a:t>
            </a:r>
            <a:r>
              <a:rPr lang="en-US" b="1" dirty="0" smtClean="0"/>
              <a:t> </a:t>
            </a:r>
            <a:r>
              <a:rPr lang="en-US" b="1" dirty="0" err="1" smtClean="0"/>
              <a:t>doznake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Gotovinski način plaćanja</a:t>
            </a:r>
            <a:endParaRPr lang="en-US" dirty="0"/>
          </a:p>
        </p:txBody>
      </p:sp>
      <p:sp>
        <p:nvSpPr>
          <p:cNvPr id="3" name="Content Placeholder 2"/>
          <p:cNvSpPr>
            <a:spLocks noGrp="1"/>
          </p:cNvSpPr>
          <p:nvPr>
            <p:ph sz="half" idx="1"/>
          </p:nvPr>
        </p:nvSpPr>
        <p:spPr/>
        <p:txBody>
          <a:bodyPr>
            <a:normAutofit fontScale="77500" lnSpcReduction="20000"/>
          </a:bodyPr>
          <a:lstStyle/>
          <a:p>
            <a:r>
              <a:rPr lang="vi-VN" dirty="0" smtClean="0"/>
              <a:t> Postoji nekoliko varijanti kako možete da naplaćujete rezervacije o gostiju. Najčešće upotrebljavana mogućnost je naplata noćenja </a:t>
            </a:r>
            <a:r>
              <a:rPr lang="vi-VN" b="1" dirty="0" smtClean="0"/>
              <a:t>u gotovini</a:t>
            </a:r>
            <a:r>
              <a:rPr lang="vi-VN" dirty="0" smtClean="0"/>
              <a:t>. Gost kada dođe u smeštaj i uveri se u kvalitet, u gotovini vam plaća noćenja+takse i dodatne naplate ako ih imate. Pod taksama najčešće podrazumevamo turističku boravišnu taksu. A od dodatnih naknada postoje troškovi čišćenja i održavanja, obroka itd. Sve te troškove morate da naglasite na svojem porfilu, kako bi gosti bili blagovremeno informisani.</a:t>
            </a:r>
            <a:endParaRPr lang="en-US" dirty="0"/>
          </a:p>
        </p:txBody>
      </p:sp>
      <p:sp>
        <p:nvSpPr>
          <p:cNvPr id="4" name="Content Placeholder 3"/>
          <p:cNvSpPr>
            <a:spLocks noGrp="1"/>
          </p:cNvSpPr>
          <p:nvPr>
            <p:ph sz="half" idx="2"/>
          </p:nvPr>
        </p:nvSpPr>
        <p:spPr/>
        <p:txBody>
          <a:bodyPr>
            <a:normAutofit fontScale="77500" lnSpcReduction="20000"/>
          </a:bodyPr>
          <a:lstStyle/>
          <a:p>
            <a:r>
              <a:rPr lang="en-US" dirty="0" smtClean="0"/>
              <a:t>Pored </a:t>
            </a:r>
            <a:r>
              <a:rPr lang="en-US" dirty="0" err="1" smtClean="0"/>
              <a:t>naplate</a:t>
            </a:r>
            <a:r>
              <a:rPr lang="en-US" dirty="0" smtClean="0"/>
              <a:t> u </a:t>
            </a:r>
            <a:r>
              <a:rPr lang="en-US" dirty="0" err="1" smtClean="0"/>
              <a:t>gotovini</a:t>
            </a:r>
            <a:r>
              <a:rPr lang="en-US" dirty="0" smtClean="0"/>
              <a:t>, </a:t>
            </a:r>
            <a:r>
              <a:rPr lang="en-US" dirty="0" err="1" smtClean="0"/>
              <a:t>možete</a:t>
            </a:r>
            <a:r>
              <a:rPr lang="en-US" dirty="0" smtClean="0"/>
              <a:t> </a:t>
            </a:r>
            <a:r>
              <a:rPr lang="en-US" dirty="0" err="1" smtClean="0"/>
              <a:t>od</a:t>
            </a:r>
            <a:r>
              <a:rPr lang="en-US" dirty="0" smtClean="0"/>
              <a:t> </a:t>
            </a:r>
            <a:r>
              <a:rPr lang="en-US" dirty="0" err="1" smtClean="0"/>
              <a:t>gostiju</a:t>
            </a:r>
            <a:r>
              <a:rPr lang="en-US" dirty="0" smtClean="0"/>
              <a:t> </a:t>
            </a:r>
            <a:r>
              <a:rPr lang="en-US" dirty="0" err="1" smtClean="0"/>
              <a:t>da</a:t>
            </a:r>
            <a:r>
              <a:rPr lang="en-US" dirty="0" smtClean="0"/>
              <a:t> </a:t>
            </a:r>
            <a:r>
              <a:rPr lang="en-US" dirty="0" err="1" smtClean="0"/>
              <a:t>tražite</a:t>
            </a:r>
            <a:r>
              <a:rPr lang="en-US" dirty="0" smtClean="0"/>
              <a:t> </a:t>
            </a:r>
            <a:r>
              <a:rPr lang="en-US" dirty="0" err="1" smtClean="0"/>
              <a:t>da</a:t>
            </a:r>
            <a:r>
              <a:rPr lang="en-US" dirty="0" smtClean="0"/>
              <a:t> </a:t>
            </a:r>
            <a:r>
              <a:rPr lang="en-US" dirty="0" err="1" smtClean="0"/>
              <a:t>prilikom</a:t>
            </a:r>
            <a:r>
              <a:rPr lang="en-US" dirty="0" smtClean="0"/>
              <a:t> </a:t>
            </a:r>
            <a:r>
              <a:rPr lang="en-US" dirty="0" err="1" smtClean="0"/>
              <a:t>rezervisanja</a:t>
            </a:r>
            <a:r>
              <a:rPr lang="en-US" dirty="0" smtClean="0"/>
              <a:t> </a:t>
            </a:r>
            <a:r>
              <a:rPr lang="en-US" dirty="0" err="1" smtClean="0"/>
              <a:t>ostave</a:t>
            </a:r>
            <a:r>
              <a:rPr lang="en-US" dirty="0" smtClean="0"/>
              <a:t> </a:t>
            </a:r>
            <a:r>
              <a:rPr lang="en-US" dirty="0" err="1" smtClean="0"/>
              <a:t>podatke</a:t>
            </a:r>
            <a:r>
              <a:rPr lang="en-US" dirty="0" smtClean="0"/>
              <a:t> </a:t>
            </a:r>
            <a:r>
              <a:rPr lang="en-US" dirty="0" err="1" smtClean="0"/>
              <a:t>svoje</a:t>
            </a:r>
            <a:r>
              <a:rPr lang="en-US" dirty="0" smtClean="0"/>
              <a:t> </a:t>
            </a:r>
            <a:r>
              <a:rPr lang="en-US" b="1" dirty="0" err="1" smtClean="0"/>
              <a:t>platne</a:t>
            </a:r>
            <a:r>
              <a:rPr lang="en-US" b="1" dirty="0" smtClean="0"/>
              <a:t> </a:t>
            </a:r>
            <a:r>
              <a:rPr lang="en-US" b="1" dirty="0" err="1" smtClean="0"/>
              <a:t>kartice</a:t>
            </a:r>
            <a:r>
              <a:rPr lang="en-US" dirty="0" smtClean="0"/>
              <a:t> (</a:t>
            </a:r>
            <a:r>
              <a:rPr lang="en-US" dirty="0" err="1" smtClean="0"/>
              <a:t>debitna</a:t>
            </a:r>
            <a:r>
              <a:rPr lang="en-US" dirty="0" smtClean="0"/>
              <a:t> </a:t>
            </a:r>
            <a:r>
              <a:rPr lang="en-US" dirty="0" err="1" smtClean="0"/>
              <a:t>ili</a:t>
            </a:r>
            <a:r>
              <a:rPr lang="en-US" dirty="0" smtClean="0"/>
              <a:t> </a:t>
            </a:r>
            <a:r>
              <a:rPr lang="en-US" dirty="0" err="1" smtClean="0"/>
              <a:t>kreditna</a:t>
            </a:r>
            <a:r>
              <a:rPr lang="en-US" dirty="0" smtClean="0"/>
              <a:t>). </a:t>
            </a:r>
            <a:r>
              <a:rPr lang="en-US" dirty="0" err="1" smtClean="0"/>
              <a:t>Da</a:t>
            </a:r>
            <a:r>
              <a:rPr lang="en-US" dirty="0" smtClean="0"/>
              <a:t> </a:t>
            </a:r>
            <a:r>
              <a:rPr lang="en-US" dirty="0" err="1" smtClean="0"/>
              <a:t>biste</a:t>
            </a:r>
            <a:r>
              <a:rPr lang="en-US" dirty="0" smtClean="0"/>
              <a:t> </a:t>
            </a:r>
            <a:r>
              <a:rPr lang="en-US" dirty="0" err="1" smtClean="0"/>
              <a:t>uspeli</a:t>
            </a:r>
            <a:r>
              <a:rPr lang="en-US" dirty="0" smtClean="0"/>
              <a:t> </a:t>
            </a:r>
            <a:r>
              <a:rPr lang="en-US" dirty="0" err="1" smtClean="0"/>
              <a:t>da</a:t>
            </a:r>
            <a:r>
              <a:rPr lang="en-US" dirty="0" smtClean="0"/>
              <a:t> </a:t>
            </a:r>
            <a:r>
              <a:rPr lang="en-US" dirty="0" err="1" smtClean="0"/>
              <a:t>naplatite</a:t>
            </a:r>
            <a:r>
              <a:rPr lang="en-US" dirty="0" smtClean="0"/>
              <a:t> </a:t>
            </a:r>
            <a:r>
              <a:rPr lang="en-US" dirty="0" err="1" smtClean="0"/>
              <a:t>neku</a:t>
            </a:r>
            <a:r>
              <a:rPr lang="en-US" dirty="0" smtClean="0"/>
              <a:t> </a:t>
            </a:r>
            <a:r>
              <a:rPr lang="en-US" dirty="0" err="1" smtClean="0"/>
              <a:t>sumu</a:t>
            </a:r>
            <a:r>
              <a:rPr lang="en-US" dirty="0" smtClean="0"/>
              <a:t> </a:t>
            </a:r>
            <a:r>
              <a:rPr lang="en-US" dirty="0" err="1" smtClean="0"/>
              <a:t>sa</a:t>
            </a:r>
            <a:r>
              <a:rPr lang="en-US" dirty="0" smtClean="0"/>
              <a:t> </a:t>
            </a:r>
            <a:r>
              <a:rPr lang="en-US" dirty="0" err="1" smtClean="0"/>
              <a:t>ostavljenih</a:t>
            </a:r>
            <a:r>
              <a:rPr lang="en-US" dirty="0" smtClean="0"/>
              <a:t> </a:t>
            </a:r>
            <a:r>
              <a:rPr lang="en-US" dirty="0" err="1" smtClean="0"/>
              <a:t>podataka</a:t>
            </a:r>
            <a:r>
              <a:rPr lang="en-US" dirty="0" smtClean="0"/>
              <a:t>, </a:t>
            </a:r>
            <a:r>
              <a:rPr lang="en-US" dirty="0" err="1" smtClean="0"/>
              <a:t>potrebno</a:t>
            </a:r>
            <a:r>
              <a:rPr lang="en-US" dirty="0" smtClean="0"/>
              <a:t> je </a:t>
            </a:r>
            <a:r>
              <a:rPr lang="en-US" dirty="0" err="1" smtClean="0"/>
              <a:t>da</a:t>
            </a:r>
            <a:r>
              <a:rPr lang="en-US" dirty="0" smtClean="0"/>
              <a:t> </a:t>
            </a:r>
            <a:r>
              <a:rPr lang="en-US" dirty="0" err="1" smtClean="0"/>
              <a:t>imate</a:t>
            </a:r>
            <a:r>
              <a:rPr lang="en-US" dirty="0" smtClean="0"/>
              <a:t> </a:t>
            </a:r>
            <a:r>
              <a:rPr lang="en-US" dirty="0" err="1" smtClean="0"/>
              <a:t>fizički</a:t>
            </a:r>
            <a:r>
              <a:rPr lang="en-US" dirty="0" smtClean="0"/>
              <a:t> POS terminal </a:t>
            </a:r>
            <a:r>
              <a:rPr lang="en-US" dirty="0" err="1" smtClean="0"/>
              <a:t>ili</a:t>
            </a:r>
            <a:r>
              <a:rPr lang="en-US" dirty="0" smtClean="0"/>
              <a:t> </a:t>
            </a:r>
            <a:r>
              <a:rPr lang="en-US" dirty="0" err="1" smtClean="0"/>
              <a:t>nalog</a:t>
            </a:r>
            <a:r>
              <a:rPr lang="en-US" dirty="0" smtClean="0"/>
              <a:t> </a:t>
            </a:r>
            <a:r>
              <a:rPr lang="en-US" dirty="0" err="1" smtClean="0"/>
              <a:t>na</a:t>
            </a:r>
            <a:r>
              <a:rPr lang="en-US" dirty="0" smtClean="0"/>
              <a:t> </a:t>
            </a:r>
            <a:r>
              <a:rPr lang="en-US" dirty="0" err="1" smtClean="0"/>
              <a:t>nekom</a:t>
            </a:r>
            <a:r>
              <a:rPr lang="en-US" dirty="0" smtClean="0"/>
              <a:t> </a:t>
            </a:r>
            <a:r>
              <a:rPr lang="en-US" dirty="0" err="1" smtClean="0"/>
              <a:t>od</a:t>
            </a:r>
            <a:r>
              <a:rPr lang="en-US" dirty="0" smtClean="0"/>
              <a:t> online </a:t>
            </a:r>
            <a:r>
              <a:rPr lang="en-US" dirty="0" err="1" smtClean="0"/>
              <a:t>sistema</a:t>
            </a:r>
            <a:r>
              <a:rPr lang="en-US" dirty="0" smtClean="0"/>
              <a:t> </a:t>
            </a:r>
            <a:r>
              <a:rPr lang="en-US" dirty="0" err="1" smtClean="0"/>
              <a:t>naplate</a:t>
            </a:r>
            <a:r>
              <a:rPr lang="en-US" dirty="0" smtClean="0"/>
              <a:t>. </a:t>
            </a:r>
            <a:r>
              <a:rPr lang="en-US" dirty="0" err="1" smtClean="0"/>
              <a:t>Zahtev</a:t>
            </a:r>
            <a:r>
              <a:rPr lang="en-US" dirty="0" smtClean="0"/>
              <a:t> </a:t>
            </a:r>
            <a:r>
              <a:rPr lang="en-US" dirty="0" err="1" smtClean="0"/>
              <a:t>da</a:t>
            </a:r>
            <a:r>
              <a:rPr lang="en-US" dirty="0" smtClean="0"/>
              <a:t> </a:t>
            </a:r>
            <a:r>
              <a:rPr lang="en-US" dirty="0" err="1" smtClean="0"/>
              <a:t>gosti</a:t>
            </a:r>
            <a:r>
              <a:rPr lang="en-US" dirty="0" smtClean="0"/>
              <a:t> </a:t>
            </a:r>
            <a:r>
              <a:rPr lang="en-US" dirty="0" err="1" smtClean="0"/>
              <a:t>ostave</a:t>
            </a:r>
            <a:r>
              <a:rPr lang="en-US" dirty="0" smtClean="0"/>
              <a:t> </a:t>
            </a:r>
            <a:r>
              <a:rPr lang="en-US" dirty="0" err="1" smtClean="0"/>
              <a:t>podatke</a:t>
            </a:r>
            <a:r>
              <a:rPr lang="en-US" dirty="0" smtClean="0"/>
              <a:t> </a:t>
            </a:r>
            <a:r>
              <a:rPr lang="en-US" dirty="0" err="1" smtClean="0"/>
              <a:t>kartica</a:t>
            </a:r>
            <a:r>
              <a:rPr lang="en-US" dirty="0" smtClean="0"/>
              <a:t> je </a:t>
            </a:r>
            <a:r>
              <a:rPr lang="en-US" dirty="0" err="1" smtClean="0"/>
              <a:t>karakterističan</a:t>
            </a:r>
            <a:r>
              <a:rPr lang="en-US" dirty="0" smtClean="0"/>
              <a:t> </a:t>
            </a:r>
            <a:r>
              <a:rPr lang="en-US" dirty="0" err="1" smtClean="0"/>
              <a:t>za</a:t>
            </a:r>
            <a:r>
              <a:rPr lang="en-US" dirty="0" smtClean="0"/>
              <a:t> </a:t>
            </a:r>
            <a:r>
              <a:rPr lang="en-US" dirty="0" err="1" smtClean="0"/>
              <a:t>hotele</a:t>
            </a:r>
            <a:r>
              <a:rPr lang="en-US" dirty="0" smtClean="0"/>
              <a:t> </a:t>
            </a:r>
            <a:r>
              <a:rPr lang="en-US" dirty="0" err="1" smtClean="0"/>
              <a:t>i</a:t>
            </a:r>
            <a:r>
              <a:rPr lang="en-US" dirty="0" smtClean="0"/>
              <a:t> </a:t>
            </a:r>
            <a:r>
              <a:rPr lang="en-US" dirty="0" err="1" smtClean="0"/>
              <a:t>luksuzne</a:t>
            </a:r>
            <a:r>
              <a:rPr lang="en-US" dirty="0" smtClean="0"/>
              <a:t> </a:t>
            </a:r>
            <a:r>
              <a:rPr lang="en-US" dirty="0" err="1" smtClean="0"/>
              <a:t>apartmane</a:t>
            </a:r>
            <a:r>
              <a:rPr lang="en-US" dirty="0" smtClean="0"/>
              <a:t>, </a:t>
            </a:r>
            <a:r>
              <a:rPr lang="en-US" dirty="0" err="1" smtClean="0"/>
              <a:t>dok</a:t>
            </a:r>
            <a:r>
              <a:rPr lang="en-US" dirty="0" smtClean="0"/>
              <a:t> </a:t>
            </a:r>
            <a:r>
              <a:rPr lang="en-US" dirty="0" err="1" smtClean="0"/>
              <a:t>onima</a:t>
            </a:r>
            <a:r>
              <a:rPr lang="en-US" dirty="0" smtClean="0"/>
              <a:t> </a:t>
            </a:r>
            <a:r>
              <a:rPr lang="en-US" dirty="0" err="1" smtClean="0"/>
              <a:t>koji</a:t>
            </a:r>
            <a:r>
              <a:rPr lang="en-US" dirty="0" smtClean="0"/>
              <a:t> </a:t>
            </a:r>
            <a:r>
              <a:rPr lang="en-US" dirty="0" err="1" smtClean="0"/>
              <a:t>su</a:t>
            </a:r>
            <a:r>
              <a:rPr lang="en-US" dirty="0" smtClean="0"/>
              <a:t> </a:t>
            </a:r>
            <a:r>
              <a:rPr lang="en-US" dirty="0" err="1" smtClean="0"/>
              <a:t>nižih</a:t>
            </a:r>
            <a:r>
              <a:rPr lang="en-US" dirty="0" smtClean="0"/>
              <a:t> </a:t>
            </a:r>
            <a:r>
              <a:rPr lang="en-US" dirty="0" err="1" smtClean="0"/>
              <a:t>kategorija</a:t>
            </a:r>
            <a:r>
              <a:rPr lang="en-US" dirty="0" smtClean="0"/>
              <a:t> </a:t>
            </a:r>
            <a:r>
              <a:rPr lang="en-US" dirty="0" err="1" smtClean="0"/>
              <a:t>može</a:t>
            </a:r>
            <a:r>
              <a:rPr lang="en-US" dirty="0" smtClean="0"/>
              <a:t> </a:t>
            </a:r>
            <a:r>
              <a:rPr lang="en-US" dirty="0" err="1" smtClean="0"/>
              <a:t>da</a:t>
            </a:r>
            <a:r>
              <a:rPr lang="en-US" dirty="0" smtClean="0"/>
              <a:t> </a:t>
            </a:r>
            <a:r>
              <a:rPr lang="en-US" dirty="0" err="1" smtClean="0"/>
              <a:t>utiče</a:t>
            </a:r>
            <a:r>
              <a:rPr lang="en-US" dirty="0" smtClean="0"/>
              <a:t> </a:t>
            </a:r>
            <a:r>
              <a:rPr lang="en-US" dirty="0" err="1" smtClean="0"/>
              <a:t>ozbiljno</a:t>
            </a:r>
            <a:r>
              <a:rPr lang="en-US" dirty="0" smtClean="0"/>
              <a:t> </a:t>
            </a:r>
            <a:r>
              <a:rPr lang="en-US" dirty="0" err="1" smtClean="0"/>
              <a:t>na</a:t>
            </a:r>
            <a:r>
              <a:rPr lang="en-US" dirty="0" smtClean="0"/>
              <a:t> </a:t>
            </a:r>
            <a:r>
              <a:rPr lang="en-US" dirty="0" err="1" smtClean="0"/>
              <a:t>tražnju</a:t>
            </a: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ONLINE PLAĆANJE REZERVACIJE</a:t>
            </a:r>
            <a:endParaRPr lang="en-US" dirty="0"/>
          </a:p>
        </p:txBody>
      </p:sp>
      <p:sp>
        <p:nvSpPr>
          <p:cNvPr id="3" name="Text Placeholder 2"/>
          <p:cNvSpPr>
            <a:spLocks noGrp="1"/>
          </p:cNvSpPr>
          <p:nvPr>
            <p:ph type="body" idx="2"/>
          </p:nvPr>
        </p:nvSpPr>
        <p:spPr/>
        <p:txBody>
          <a:bodyPr/>
          <a:lstStyle/>
          <a:p>
            <a:r>
              <a:rPr lang="sr-Latn-RS" dirty="0" smtClean="0"/>
              <a:t>VIRTUELNE KARTICE</a:t>
            </a:r>
            <a:endParaRPr lang="en-US" dirty="0"/>
          </a:p>
        </p:txBody>
      </p:sp>
      <p:sp>
        <p:nvSpPr>
          <p:cNvPr id="4" name="Content Placeholder 3"/>
          <p:cNvSpPr>
            <a:spLocks noGrp="1"/>
          </p:cNvSpPr>
          <p:nvPr>
            <p:ph sz="half" idx="1"/>
          </p:nvPr>
        </p:nvSpPr>
        <p:spPr/>
        <p:txBody>
          <a:bodyPr>
            <a:normAutofit fontScale="92500" lnSpcReduction="20000"/>
          </a:bodyPr>
          <a:lstStyle/>
          <a:p>
            <a:r>
              <a:rPr lang="vi-VN" dirty="0" smtClean="0"/>
              <a:t>Pored kartica, gostima može da se ponudi i </a:t>
            </a:r>
            <a:r>
              <a:rPr lang="vi-VN" b="1" dirty="0" smtClean="0"/>
              <a:t>online plaćanje rezervacije</a:t>
            </a:r>
            <a:r>
              <a:rPr lang="vi-VN" dirty="0" smtClean="0"/>
              <a:t>. U tom slučaju gosti direktno plaćaju Booking-u, a Booking potom vama dostavlja podatke</a:t>
            </a:r>
            <a:r>
              <a:rPr lang="vi-VN" b="1" dirty="0" smtClean="0"/>
              <a:t> virtuelne kartice</a:t>
            </a:r>
            <a:r>
              <a:rPr lang="vi-VN" dirty="0" smtClean="0"/>
              <a:t>. Ova VC je jednokartne upotrebe, na njoj se nalazi tačan iznos koliko gosti treba da plate za noćenja, ali i ne za takse i ostale troškove, koji treba da se naplate od gosta direktno. Za ovu opciju će vam takođe trebati sistem putem kojega možete da naplatite kartice. U tom slučaju banka ili finansijska institucija koja procesuira naplatu, može da uzme proviziju za nadoknadu, a te provizije se kreću i do 5-6% po transakciji.</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Kreditna kartica</a:t>
            </a:r>
            <a:endParaRPr lang="en-US" dirty="0"/>
          </a:p>
        </p:txBody>
      </p:sp>
      <p:sp>
        <p:nvSpPr>
          <p:cNvPr id="3" name="Content Placeholder 2"/>
          <p:cNvSpPr>
            <a:spLocks noGrp="1"/>
          </p:cNvSpPr>
          <p:nvPr>
            <p:ph idx="1"/>
          </p:nvPr>
        </p:nvSpPr>
        <p:spPr/>
        <p:txBody>
          <a:bodyPr>
            <a:normAutofit fontScale="77500" lnSpcReduction="20000"/>
          </a:bodyPr>
          <a:lstStyle/>
          <a:p>
            <a:r>
              <a:rPr lang="vi-VN" dirty="0" smtClean="0"/>
              <a:t>U zavisnosti od uslova i raspoloživosti, neki pružaoci putovanja nude mogućnost plaćanja rezervacija putovanja (delom ili u celosti, a u skladu sa pravilima plaćanja pružaoca putovanja) direktno pružaocu putovanja tokom procesa rezervacije putovanja putem onlajn sistema za bezbedno plaćanje (u zavisnosti od ponude vaše banke). Za određene proizvode i usluge Booking.com omogućava (kroz sistem za naplatu treće strane) plaćanje relevantnog proizvoda ili usluge (tj. uslugu naplate) za i u ime pružaoca putovanja (Booking.com nikada ne postupa kao ovlašćeni trgovac). Plaćanje se bezbedno vrši kroz sistem za naplatu treće strane sa vaše kreditne/debitne kartice ili računa na račun pružaoca smeštaja. Svaka uplata koju mi omogućimo za i u ime pružaoca putovanja, a koja je prebačena na njegov račun, sadržaće vašu uplatu cene (ili dela cene) rezervacije odgovarajućeg proizvoda ili usluge u konačnom obračunu (bevrijdende betaling), tražene cene (ili dela cene), i vi ne ostvarujete pravo na povraćaj ove uplaćene sume.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r-Latn-RS" dirty="0" smtClean="0"/>
              <a:t>TRANSFER</a:t>
            </a:r>
            <a:endParaRPr lang="en-US" dirty="0"/>
          </a:p>
        </p:txBody>
      </p:sp>
      <p:sp>
        <p:nvSpPr>
          <p:cNvPr id="3" name="Text Placeholder 2"/>
          <p:cNvSpPr>
            <a:spLocks noGrp="1"/>
          </p:cNvSpPr>
          <p:nvPr>
            <p:ph type="body" idx="2"/>
          </p:nvPr>
        </p:nvSpPr>
        <p:spPr/>
        <p:txBody>
          <a:bodyPr/>
          <a:lstStyle/>
          <a:p>
            <a:r>
              <a:rPr lang="sr-Latn-RS" dirty="0" smtClean="0"/>
              <a:t>KREDITNA DOZNAKA</a:t>
            </a:r>
            <a:endParaRPr lang="en-US" dirty="0"/>
          </a:p>
        </p:txBody>
      </p:sp>
      <p:sp>
        <p:nvSpPr>
          <p:cNvPr id="4" name="Content Placeholder 3"/>
          <p:cNvSpPr>
            <a:spLocks noGrp="1"/>
          </p:cNvSpPr>
          <p:nvPr>
            <p:ph sz="half" idx="1"/>
          </p:nvPr>
        </p:nvSpPr>
        <p:spPr/>
        <p:txBody>
          <a:bodyPr>
            <a:normAutofit fontScale="77500" lnSpcReduction="20000"/>
          </a:bodyPr>
          <a:lstStyle/>
          <a:p>
            <a:r>
              <a:rPr lang="vi-VN" dirty="0" smtClean="0"/>
              <a:t>Za određene cene ili specijalne ponude (bez mogućnosti povraćaja novca), imajte u vidu da pružaoci putovanja mogu da traže da uplata bude izvršena unapred elektronskim prenosom (ukoliko je primenljivo) ili putem kreditne kartice, te stoga vaša kreditna kartica može biti predautorizovana ili terećena (ponekad bez mogućnosti povraćaja novca) u trenutku pravljenja rezervacije putovanja. Molimo vas da detaljno proverite podatke o uslovima (rezervacije) svog izabranog proizvoda ili usluge pre nego što napravite rezervaciju putovanja. Booking.com ne snosi nikakvu odgovornost za bilo kakvu (ovlašćenu (navodno) neovlašćenu ili pogrešnu) naplatu koju izvrši pružalac putovanja i nećete moći da (ponovo) zatražite povraćaj novca za bilo koju validnu ili ovlašćenu naplatu od strane pružaoca putovanja (uključujući cene za plaćanje unapred, troškove nepojavljivanja ili otkazivanja) sa vaše kreditne kartice.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Latn-RS" dirty="0" smtClean="0"/>
              <a:t>NEOVLAŠĆENA UPOTREBA KREDITNE KARTICE</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U </a:t>
            </a:r>
            <a:r>
              <a:rPr lang="en-US" dirty="0" err="1" smtClean="0"/>
              <a:t>slučaju</a:t>
            </a:r>
            <a:r>
              <a:rPr lang="en-US" dirty="0" smtClean="0"/>
              <a:t> </a:t>
            </a:r>
            <a:r>
              <a:rPr lang="en-US" dirty="0" err="1" smtClean="0"/>
              <a:t>prevare</a:t>
            </a:r>
            <a:r>
              <a:rPr lang="en-US" dirty="0" smtClean="0"/>
              <a:t> </a:t>
            </a:r>
            <a:r>
              <a:rPr lang="en-US" dirty="0" err="1" smtClean="0"/>
              <a:t>ili</a:t>
            </a:r>
            <a:r>
              <a:rPr lang="en-US" dirty="0" smtClean="0"/>
              <a:t> </a:t>
            </a:r>
            <a:r>
              <a:rPr lang="en-US" dirty="0" err="1" smtClean="0"/>
              <a:t>neovlašćene</a:t>
            </a:r>
            <a:r>
              <a:rPr lang="en-US" dirty="0" smtClean="0"/>
              <a:t> </a:t>
            </a:r>
            <a:r>
              <a:rPr lang="en-US" dirty="0" err="1" smtClean="0"/>
              <a:t>upotrebe</a:t>
            </a:r>
            <a:r>
              <a:rPr lang="en-US" dirty="0" smtClean="0"/>
              <a:t> </a:t>
            </a:r>
            <a:r>
              <a:rPr lang="en-US" dirty="0" err="1" smtClean="0"/>
              <a:t>vaše</a:t>
            </a:r>
            <a:r>
              <a:rPr lang="en-US" dirty="0" smtClean="0"/>
              <a:t> </a:t>
            </a:r>
            <a:r>
              <a:rPr lang="en-US" dirty="0" err="1" smtClean="0"/>
              <a:t>kreditne</a:t>
            </a:r>
            <a:r>
              <a:rPr lang="en-US" dirty="0" smtClean="0"/>
              <a:t> </a:t>
            </a:r>
            <a:r>
              <a:rPr lang="en-US" dirty="0" err="1" smtClean="0"/>
              <a:t>kartice</a:t>
            </a:r>
            <a:r>
              <a:rPr lang="en-US" dirty="0" smtClean="0"/>
              <a:t> </a:t>
            </a:r>
            <a:r>
              <a:rPr lang="en-US" dirty="0" err="1" smtClean="0"/>
              <a:t>od</a:t>
            </a:r>
            <a:r>
              <a:rPr lang="en-US" dirty="0" smtClean="0"/>
              <a:t> </a:t>
            </a:r>
            <a:r>
              <a:rPr lang="en-US" dirty="0" err="1" smtClean="0"/>
              <a:t>treće</a:t>
            </a:r>
            <a:r>
              <a:rPr lang="en-US" dirty="0" smtClean="0"/>
              <a:t> </a:t>
            </a:r>
            <a:r>
              <a:rPr lang="en-US" dirty="0" err="1" smtClean="0"/>
              <a:t>osobe</a:t>
            </a:r>
            <a:r>
              <a:rPr lang="en-US" dirty="0" smtClean="0"/>
              <a:t>, </a:t>
            </a:r>
            <a:r>
              <a:rPr lang="en-US" dirty="0" err="1" smtClean="0"/>
              <a:t>većina</a:t>
            </a:r>
            <a:r>
              <a:rPr lang="en-US" dirty="0" smtClean="0"/>
              <a:t> </a:t>
            </a:r>
            <a:r>
              <a:rPr lang="en-US" dirty="0" err="1" smtClean="0"/>
              <a:t>banaka</a:t>
            </a:r>
            <a:r>
              <a:rPr lang="en-US" dirty="0" smtClean="0"/>
              <a:t> </a:t>
            </a:r>
            <a:r>
              <a:rPr lang="en-US" dirty="0" err="1" smtClean="0"/>
              <a:t>i</a:t>
            </a:r>
            <a:r>
              <a:rPr lang="en-US" dirty="0" smtClean="0"/>
              <a:t> </a:t>
            </a:r>
            <a:r>
              <a:rPr lang="en-US" dirty="0" err="1" smtClean="0"/>
              <a:t>kompanija</a:t>
            </a:r>
            <a:r>
              <a:rPr lang="en-US" dirty="0" smtClean="0"/>
              <a:t> </a:t>
            </a:r>
            <a:r>
              <a:rPr lang="en-US" dirty="0" err="1" smtClean="0"/>
              <a:t>koje</a:t>
            </a:r>
            <a:r>
              <a:rPr lang="en-US" dirty="0" smtClean="0"/>
              <a:t> </a:t>
            </a:r>
            <a:r>
              <a:rPr lang="en-US" dirty="0" err="1" smtClean="0"/>
              <a:t>izdaju</a:t>
            </a:r>
            <a:r>
              <a:rPr lang="en-US" dirty="0" smtClean="0"/>
              <a:t> </a:t>
            </a:r>
            <a:r>
              <a:rPr lang="en-US" dirty="0" err="1" smtClean="0"/>
              <a:t>kreditne</a:t>
            </a:r>
            <a:r>
              <a:rPr lang="en-US" dirty="0" smtClean="0"/>
              <a:t> </a:t>
            </a:r>
            <a:r>
              <a:rPr lang="en-US" dirty="0" err="1" smtClean="0"/>
              <a:t>kartice</a:t>
            </a:r>
            <a:r>
              <a:rPr lang="en-US" dirty="0" smtClean="0"/>
              <a:t> </a:t>
            </a:r>
            <a:r>
              <a:rPr lang="en-US" dirty="0" err="1" smtClean="0"/>
              <a:t>snosi</a:t>
            </a:r>
            <a:r>
              <a:rPr lang="en-US" dirty="0" smtClean="0"/>
              <a:t> </a:t>
            </a:r>
            <a:r>
              <a:rPr lang="en-US" dirty="0" err="1" smtClean="0"/>
              <a:t>rizik</a:t>
            </a:r>
            <a:r>
              <a:rPr lang="en-US" dirty="0" smtClean="0"/>
              <a:t> </a:t>
            </a:r>
            <a:r>
              <a:rPr lang="en-US" dirty="0" err="1" smtClean="0"/>
              <a:t>i</a:t>
            </a:r>
            <a:r>
              <a:rPr lang="en-US" dirty="0" smtClean="0"/>
              <a:t> </a:t>
            </a:r>
            <a:r>
              <a:rPr lang="en-US" dirty="0" err="1" smtClean="0"/>
              <a:t>pokriva</a:t>
            </a:r>
            <a:r>
              <a:rPr lang="en-US" dirty="0" smtClean="0"/>
              <a:t> </a:t>
            </a:r>
            <a:r>
              <a:rPr lang="en-US" dirty="0" err="1" smtClean="0"/>
              <a:t>sve</a:t>
            </a:r>
            <a:r>
              <a:rPr lang="en-US" dirty="0" smtClean="0"/>
              <a:t> </a:t>
            </a:r>
            <a:r>
              <a:rPr lang="en-US" dirty="0" err="1" smtClean="0"/>
              <a:t>troškove</a:t>
            </a:r>
            <a:r>
              <a:rPr lang="en-US" dirty="0" smtClean="0"/>
              <a:t> </a:t>
            </a:r>
            <a:r>
              <a:rPr lang="en-US" dirty="0" err="1" smtClean="0"/>
              <a:t>koji</a:t>
            </a:r>
            <a:r>
              <a:rPr lang="en-US" dirty="0" smtClean="0"/>
              <a:t> </a:t>
            </a:r>
            <a:r>
              <a:rPr lang="en-US" dirty="0" err="1" smtClean="0"/>
              <a:t>su</a:t>
            </a:r>
            <a:r>
              <a:rPr lang="en-US" dirty="0" smtClean="0"/>
              <a:t> </a:t>
            </a:r>
            <a:r>
              <a:rPr lang="en-US" dirty="0" err="1" smtClean="0"/>
              <a:t>posledica</a:t>
            </a:r>
            <a:r>
              <a:rPr lang="en-US" dirty="0" smtClean="0"/>
              <a:t> </a:t>
            </a:r>
            <a:r>
              <a:rPr lang="en-US" dirty="0" err="1" smtClean="0"/>
              <a:t>prevare</a:t>
            </a:r>
            <a:r>
              <a:rPr lang="en-US" dirty="0" smtClean="0"/>
              <a:t> </a:t>
            </a:r>
            <a:r>
              <a:rPr lang="en-US" dirty="0" err="1" smtClean="0"/>
              <a:t>ili</a:t>
            </a:r>
            <a:r>
              <a:rPr lang="en-US" dirty="0" smtClean="0"/>
              <a:t> </a:t>
            </a:r>
            <a:r>
              <a:rPr lang="en-US" dirty="0" err="1" smtClean="0"/>
              <a:t>zloupotrebe</a:t>
            </a:r>
            <a:r>
              <a:rPr lang="en-US" dirty="0" smtClean="0"/>
              <a:t>, </a:t>
            </a:r>
            <a:r>
              <a:rPr lang="en-US" dirty="0" err="1" smtClean="0"/>
              <a:t>što</a:t>
            </a:r>
            <a:r>
              <a:rPr lang="en-US" dirty="0" smtClean="0"/>
              <a:t> </a:t>
            </a:r>
            <a:r>
              <a:rPr lang="en-US" dirty="0" err="1" smtClean="0"/>
              <a:t>ponekad</a:t>
            </a:r>
            <a:r>
              <a:rPr lang="en-US" dirty="0" smtClean="0"/>
              <a:t> </a:t>
            </a:r>
            <a:r>
              <a:rPr lang="en-US" dirty="0" err="1" smtClean="0"/>
              <a:t>može</a:t>
            </a:r>
            <a:r>
              <a:rPr lang="en-US" dirty="0" smtClean="0"/>
              <a:t> </a:t>
            </a:r>
            <a:r>
              <a:rPr lang="en-US" dirty="0" err="1" smtClean="0"/>
              <a:t>podrazumevati</a:t>
            </a:r>
            <a:r>
              <a:rPr lang="en-US" dirty="0" smtClean="0"/>
              <a:t> </a:t>
            </a:r>
            <a:r>
              <a:rPr lang="en-US" dirty="0" err="1" smtClean="0"/>
              <a:t>odštetu</a:t>
            </a:r>
            <a:r>
              <a:rPr lang="en-US" dirty="0" smtClean="0"/>
              <a:t> (</a:t>
            </a:r>
            <a:r>
              <a:rPr lang="en-US" dirty="0" err="1" smtClean="0"/>
              <a:t>obično</a:t>
            </a:r>
            <a:r>
              <a:rPr lang="en-US" dirty="0" smtClean="0"/>
              <a:t> u </a:t>
            </a:r>
            <a:r>
              <a:rPr lang="en-US" dirty="0" err="1" smtClean="0"/>
              <a:t>iznosu</a:t>
            </a:r>
            <a:r>
              <a:rPr lang="en-US" dirty="0" smtClean="0"/>
              <a:t> </a:t>
            </a:r>
            <a:r>
              <a:rPr lang="en-US" dirty="0" err="1" smtClean="0"/>
              <a:t>od</a:t>
            </a:r>
            <a:r>
              <a:rPr lang="en-US" dirty="0" smtClean="0"/>
              <a:t> 50 EUR (</a:t>
            </a:r>
            <a:r>
              <a:rPr lang="en-US" dirty="0" err="1" smtClean="0"/>
              <a:t>ili</a:t>
            </a:r>
            <a:r>
              <a:rPr lang="en-US" dirty="0" smtClean="0"/>
              <a:t> u </a:t>
            </a:r>
            <a:r>
              <a:rPr lang="en-US" dirty="0" err="1" smtClean="0"/>
              <a:t>ekvivalentnom</a:t>
            </a:r>
            <a:r>
              <a:rPr lang="en-US" dirty="0" smtClean="0"/>
              <a:t> </a:t>
            </a:r>
            <a:r>
              <a:rPr lang="en-US" dirty="0" err="1" smtClean="0"/>
              <a:t>iznosu</a:t>
            </a:r>
            <a:r>
              <a:rPr lang="en-US" dirty="0" smtClean="0"/>
              <a:t> u </a:t>
            </a:r>
            <a:r>
              <a:rPr lang="en-US" dirty="0" err="1" smtClean="0"/>
              <a:t>vašoj</a:t>
            </a:r>
            <a:r>
              <a:rPr lang="en-US" dirty="0" smtClean="0"/>
              <a:t> </a:t>
            </a:r>
            <a:r>
              <a:rPr lang="en-US" dirty="0" err="1" smtClean="0"/>
              <a:t>lokalnoj</a:t>
            </a:r>
            <a:r>
              <a:rPr lang="en-US" dirty="0" smtClean="0"/>
              <a:t> </a:t>
            </a:r>
            <a:r>
              <a:rPr lang="en-US" dirty="0" err="1" smtClean="0"/>
              <a:t>valuti</a:t>
            </a:r>
            <a:r>
              <a:rPr lang="en-US" dirty="0" smtClean="0"/>
              <a:t>)). U </a:t>
            </a:r>
            <a:r>
              <a:rPr lang="en-US" dirty="0" err="1" smtClean="0"/>
              <a:t>slučaju</a:t>
            </a:r>
            <a:r>
              <a:rPr lang="en-US" dirty="0" smtClean="0"/>
              <a:t> </a:t>
            </a:r>
            <a:r>
              <a:rPr lang="en-US" dirty="0" err="1" smtClean="0"/>
              <a:t>da</a:t>
            </a:r>
            <a:r>
              <a:rPr lang="en-US" dirty="0" smtClean="0"/>
              <a:t> </a:t>
            </a:r>
            <a:r>
              <a:rPr lang="en-US" dirty="0" err="1" smtClean="0"/>
              <a:t>vaš</a:t>
            </a:r>
            <a:r>
              <a:rPr lang="en-US" dirty="0" smtClean="0"/>
              <a:t> </a:t>
            </a:r>
            <a:r>
              <a:rPr lang="en-US" dirty="0" err="1" smtClean="0"/>
              <a:t>izdavalac</a:t>
            </a:r>
            <a:r>
              <a:rPr lang="en-US" dirty="0" smtClean="0"/>
              <a:t> </a:t>
            </a:r>
            <a:r>
              <a:rPr lang="en-US" dirty="0" err="1" smtClean="0"/>
              <a:t>kreditne</a:t>
            </a:r>
            <a:r>
              <a:rPr lang="en-US" dirty="0" smtClean="0"/>
              <a:t> </a:t>
            </a:r>
            <a:r>
              <a:rPr lang="en-US" dirty="0" err="1" smtClean="0"/>
              <a:t>kartice</a:t>
            </a:r>
            <a:r>
              <a:rPr lang="en-US" dirty="0" smtClean="0"/>
              <a:t> </a:t>
            </a:r>
            <a:r>
              <a:rPr lang="en-US" dirty="0" err="1" smtClean="0"/>
              <a:t>ili</a:t>
            </a:r>
            <a:r>
              <a:rPr lang="en-US" dirty="0" smtClean="0"/>
              <a:t> </a:t>
            </a:r>
            <a:r>
              <a:rPr lang="en-US" dirty="0" err="1" smtClean="0"/>
              <a:t>banka</a:t>
            </a:r>
            <a:r>
              <a:rPr lang="en-US" dirty="0" smtClean="0"/>
              <a:t> to </a:t>
            </a:r>
            <a:r>
              <a:rPr lang="en-US" dirty="0" err="1" smtClean="0"/>
              <a:t>naplati</a:t>
            </a:r>
            <a:r>
              <a:rPr lang="en-US" dirty="0" smtClean="0"/>
              <a:t> </a:t>
            </a:r>
            <a:r>
              <a:rPr lang="en-US" dirty="0" err="1" smtClean="0"/>
              <a:t>vama</a:t>
            </a:r>
            <a:r>
              <a:rPr lang="en-US" dirty="0" smtClean="0"/>
              <a:t> </a:t>
            </a:r>
            <a:r>
              <a:rPr lang="en-US" dirty="0" err="1" smtClean="0"/>
              <a:t>zbog</a:t>
            </a:r>
            <a:r>
              <a:rPr lang="en-US" dirty="0" smtClean="0"/>
              <a:t> </a:t>
            </a:r>
            <a:r>
              <a:rPr lang="en-US" dirty="0" err="1" smtClean="0"/>
              <a:t>neovlašćenih</a:t>
            </a:r>
            <a:r>
              <a:rPr lang="en-US" dirty="0" smtClean="0"/>
              <a:t> </a:t>
            </a:r>
            <a:r>
              <a:rPr lang="en-US" dirty="0" err="1" smtClean="0"/>
              <a:t>transakcija</a:t>
            </a:r>
            <a:r>
              <a:rPr lang="en-US" dirty="0" smtClean="0"/>
              <a:t> </a:t>
            </a:r>
            <a:r>
              <a:rPr lang="en-US" dirty="0" err="1" smtClean="0"/>
              <a:t>koje</a:t>
            </a:r>
            <a:r>
              <a:rPr lang="en-US" dirty="0" smtClean="0"/>
              <a:t> </a:t>
            </a:r>
            <a:r>
              <a:rPr lang="en-US" dirty="0" err="1" smtClean="0"/>
              <a:t>su</a:t>
            </a:r>
            <a:r>
              <a:rPr lang="en-US" dirty="0" smtClean="0"/>
              <a:t> </a:t>
            </a:r>
            <a:r>
              <a:rPr lang="en-US" dirty="0" err="1" smtClean="0"/>
              <a:t>izvršene</a:t>
            </a:r>
            <a:r>
              <a:rPr lang="en-US" dirty="0" smtClean="0"/>
              <a:t> </a:t>
            </a:r>
            <a:r>
              <a:rPr lang="en-US" dirty="0" err="1" smtClean="0"/>
              <a:t>prilikom</a:t>
            </a:r>
            <a:r>
              <a:rPr lang="en-US" dirty="0" smtClean="0"/>
              <a:t> </a:t>
            </a:r>
            <a:r>
              <a:rPr lang="en-US" dirty="0" err="1" smtClean="0"/>
              <a:t>pravljenja</a:t>
            </a:r>
            <a:r>
              <a:rPr lang="en-US" dirty="0" smtClean="0"/>
              <a:t> </a:t>
            </a:r>
            <a:r>
              <a:rPr lang="en-US" dirty="0" err="1" smtClean="0"/>
              <a:t>rezervacije</a:t>
            </a:r>
            <a:r>
              <a:rPr lang="en-US" dirty="0" smtClean="0"/>
              <a:t> </a:t>
            </a:r>
            <a:r>
              <a:rPr lang="en-US" dirty="0" err="1" smtClean="0"/>
              <a:t>na</a:t>
            </a:r>
            <a:r>
              <a:rPr lang="en-US" dirty="0" smtClean="0"/>
              <a:t> </a:t>
            </a:r>
            <a:r>
              <a:rPr lang="en-US" dirty="0" err="1" smtClean="0"/>
              <a:t>našoj</a:t>
            </a:r>
            <a:r>
              <a:rPr lang="en-US" dirty="0" smtClean="0"/>
              <a:t> </a:t>
            </a:r>
            <a:r>
              <a:rPr lang="en-US" dirty="0" err="1" smtClean="0"/>
              <a:t>Platformi</a:t>
            </a:r>
            <a:r>
              <a:rPr lang="en-US" dirty="0" smtClean="0"/>
              <a:t>, mi </a:t>
            </a:r>
            <a:r>
              <a:rPr lang="en-US" dirty="0" err="1" smtClean="0"/>
              <a:t>ćemo</a:t>
            </a:r>
            <a:r>
              <a:rPr lang="en-US" dirty="0" smtClean="0"/>
              <a:t> </a:t>
            </a:r>
            <a:r>
              <a:rPr lang="en-US" dirty="0" err="1" smtClean="0"/>
              <a:t>vam</a:t>
            </a:r>
            <a:r>
              <a:rPr lang="en-US" dirty="0" smtClean="0"/>
              <a:t> </a:t>
            </a:r>
            <a:r>
              <a:rPr lang="en-US" dirty="0" err="1" smtClean="0"/>
              <a:t>nadoknaditi</a:t>
            </a:r>
            <a:r>
              <a:rPr lang="en-US" dirty="0" smtClean="0"/>
              <a:t> </a:t>
            </a:r>
            <a:r>
              <a:rPr lang="en-US" dirty="0" err="1" smtClean="0"/>
              <a:t>iznos</a:t>
            </a:r>
            <a:r>
              <a:rPr lang="en-US" dirty="0" smtClean="0"/>
              <a:t> do 50 EUR (</a:t>
            </a:r>
            <a:r>
              <a:rPr lang="en-US" dirty="0" err="1" smtClean="0"/>
              <a:t>ili</a:t>
            </a:r>
            <a:r>
              <a:rPr lang="en-US" dirty="0" smtClean="0"/>
              <a:t> </a:t>
            </a:r>
            <a:r>
              <a:rPr lang="en-US" dirty="0" err="1" smtClean="0"/>
              <a:t>ekvivalentni</a:t>
            </a:r>
            <a:r>
              <a:rPr lang="en-US" dirty="0" smtClean="0"/>
              <a:t> </a:t>
            </a:r>
            <a:r>
              <a:rPr lang="en-US" dirty="0" err="1" smtClean="0"/>
              <a:t>iznos</a:t>
            </a:r>
            <a:r>
              <a:rPr lang="en-US" dirty="0" smtClean="0"/>
              <a:t> u </a:t>
            </a:r>
            <a:r>
              <a:rPr lang="en-US" dirty="0" err="1" smtClean="0"/>
              <a:t>vašoj</a:t>
            </a:r>
            <a:r>
              <a:rPr lang="en-US" dirty="0" smtClean="0"/>
              <a:t> </a:t>
            </a:r>
            <a:r>
              <a:rPr lang="en-US" dirty="0" err="1" smtClean="0"/>
              <a:t>lokalnoj</a:t>
            </a:r>
            <a:r>
              <a:rPr lang="en-US" dirty="0" smtClean="0"/>
              <a:t> </a:t>
            </a:r>
            <a:r>
              <a:rPr lang="en-US" dirty="0" err="1" smtClean="0"/>
              <a:t>valuti</a:t>
            </a:r>
            <a:r>
              <a:rPr lang="en-US" dirty="0" smtClean="0"/>
              <a:t>). </a:t>
            </a:r>
            <a:r>
              <a:rPr lang="en-US" dirty="0" err="1" smtClean="0"/>
              <a:t>Da</a:t>
            </a:r>
            <a:r>
              <a:rPr lang="en-US" dirty="0" smtClean="0"/>
              <a:t> </a:t>
            </a:r>
            <a:r>
              <a:rPr lang="en-US" dirty="0" err="1" smtClean="0"/>
              <a:t>bismo</a:t>
            </a:r>
            <a:r>
              <a:rPr lang="en-US" dirty="0" smtClean="0"/>
              <a:t> </a:t>
            </a:r>
            <a:r>
              <a:rPr lang="en-US" dirty="0" err="1" smtClean="0"/>
              <a:t>vam</a:t>
            </a:r>
            <a:r>
              <a:rPr lang="en-US" dirty="0" smtClean="0"/>
              <a:t> </a:t>
            </a:r>
            <a:r>
              <a:rPr lang="en-US" dirty="0" err="1" smtClean="0"/>
              <a:t>isplatili</a:t>
            </a:r>
            <a:r>
              <a:rPr lang="en-US" dirty="0" smtClean="0"/>
              <a:t> </a:t>
            </a:r>
            <a:r>
              <a:rPr lang="en-US" dirty="0" err="1" smtClean="0"/>
              <a:t>odštetu</a:t>
            </a:r>
            <a:r>
              <a:rPr lang="en-US" dirty="0" smtClean="0"/>
              <a:t>, </a:t>
            </a:r>
            <a:r>
              <a:rPr lang="en-US" dirty="0" err="1" smtClean="0"/>
              <a:t>molimo</a:t>
            </a:r>
            <a:r>
              <a:rPr lang="en-US" dirty="0" smtClean="0"/>
              <a:t> vas </a:t>
            </a:r>
            <a:r>
              <a:rPr lang="en-US" dirty="0" err="1" smtClean="0"/>
              <a:t>da</a:t>
            </a:r>
            <a:r>
              <a:rPr lang="en-US" dirty="0" smtClean="0"/>
              <a:t> </a:t>
            </a:r>
            <a:r>
              <a:rPr lang="en-US" dirty="0" err="1" smtClean="0"/>
              <a:t>prijavite</a:t>
            </a:r>
            <a:r>
              <a:rPr lang="en-US" dirty="0" smtClean="0"/>
              <a:t> </a:t>
            </a:r>
            <a:r>
              <a:rPr lang="en-US" dirty="0" err="1" smtClean="0"/>
              <a:t>prevaru</a:t>
            </a:r>
            <a:r>
              <a:rPr lang="en-US" dirty="0" smtClean="0"/>
              <a:t> </a:t>
            </a:r>
            <a:r>
              <a:rPr lang="en-US" dirty="0" err="1" smtClean="0"/>
              <a:t>kompaniji</a:t>
            </a:r>
            <a:r>
              <a:rPr lang="en-US" dirty="0" smtClean="0"/>
              <a:t> </a:t>
            </a:r>
            <a:r>
              <a:rPr lang="en-US" dirty="0" err="1" smtClean="0"/>
              <a:t>koja</a:t>
            </a:r>
            <a:r>
              <a:rPr lang="en-US" dirty="0" smtClean="0"/>
              <a:t> </a:t>
            </a:r>
            <a:r>
              <a:rPr lang="en-US" dirty="0" err="1" smtClean="0"/>
              <a:t>vam</a:t>
            </a:r>
            <a:r>
              <a:rPr lang="en-US" dirty="0" smtClean="0"/>
              <a:t> je </a:t>
            </a:r>
            <a:r>
              <a:rPr lang="en-US" dirty="0" err="1" smtClean="0"/>
              <a:t>izdala</a:t>
            </a:r>
            <a:r>
              <a:rPr lang="en-US" dirty="0" smtClean="0"/>
              <a:t> </a:t>
            </a:r>
            <a:r>
              <a:rPr lang="en-US" dirty="0" err="1" smtClean="0"/>
              <a:t>kreditnu</a:t>
            </a:r>
            <a:r>
              <a:rPr lang="en-US" dirty="0" smtClean="0"/>
              <a:t> </a:t>
            </a:r>
            <a:r>
              <a:rPr lang="en-US" dirty="0" err="1" smtClean="0"/>
              <a:t>karticu</a:t>
            </a:r>
            <a:r>
              <a:rPr lang="en-US" dirty="0" smtClean="0"/>
              <a:t> (u </a:t>
            </a:r>
            <a:r>
              <a:rPr lang="en-US" dirty="0" err="1" smtClean="0"/>
              <a:t>skladu</a:t>
            </a:r>
            <a:r>
              <a:rPr lang="en-US" dirty="0" smtClean="0"/>
              <a:t> </a:t>
            </a:r>
            <a:r>
              <a:rPr lang="en-US" dirty="0" err="1" smtClean="0"/>
              <a:t>sa</a:t>
            </a:r>
            <a:r>
              <a:rPr lang="en-US" dirty="0" smtClean="0"/>
              <a:t> </a:t>
            </a:r>
            <a:r>
              <a:rPr lang="en-US" dirty="0" err="1" smtClean="0"/>
              <a:t>njenim</a:t>
            </a:r>
            <a:r>
              <a:rPr lang="en-US" dirty="0" smtClean="0"/>
              <a:t> </a:t>
            </a:r>
            <a:r>
              <a:rPr lang="en-US" dirty="0" err="1" smtClean="0"/>
              <a:t>pravilima</a:t>
            </a:r>
            <a:r>
              <a:rPr lang="en-US" dirty="0" smtClean="0"/>
              <a:t> </a:t>
            </a:r>
            <a:r>
              <a:rPr lang="en-US" dirty="0" err="1" smtClean="0"/>
              <a:t>i</a:t>
            </a:r>
            <a:r>
              <a:rPr lang="en-US" dirty="0" smtClean="0"/>
              <a:t> </a:t>
            </a:r>
            <a:r>
              <a:rPr lang="en-US" dirty="0" err="1" smtClean="0"/>
              <a:t>procedurama</a:t>
            </a:r>
            <a:r>
              <a:rPr lang="en-US" dirty="0" smtClean="0"/>
              <a:t>) </a:t>
            </a:r>
            <a:r>
              <a:rPr lang="en-US" dirty="0" err="1" smtClean="0"/>
              <a:t>i</a:t>
            </a:r>
            <a:r>
              <a:rPr lang="en-US" dirty="0" smtClean="0"/>
              <a:t> </a:t>
            </a:r>
            <a:r>
              <a:rPr lang="en-US" dirty="0" err="1" smtClean="0"/>
              <a:t>odmah</a:t>
            </a:r>
            <a:r>
              <a:rPr lang="en-US" dirty="0" smtClean="0"/>
              <a:t> </a:t>
            </a:r>
            <a:r>
              <a:rPr lang="en-US" dirty="0" err="1" smtClean="0"/>
              <a:t>nas</a:t>
            </a:r>
            <a:r>
              <a:rPr lang="en-US" dirty="0" smtClean="0"/>
              <a:t> </a:t>
            </a:r>
            <a:r>
              <a:rPr lang="en-US" dirty="0" err="1" smtClean="0"/>
              <a:t>kontaktirate</a:t>
            </a:r>
            <a:r>
              <a:rPr lang="en-US" dirty="0" smtClean="0"/>
              <a:t>. </a:t>
            </a:r>
            <a:r>
              <a:rPr lang="en-US" dirty="0" err="1" smtClean="0"/>
              <a:t>Molimo</a:t>
            </a:r>
            <a:r>
              <a:rPr lang="en-US" dirty="0" smtClean="0"/>
              <a:t> vas </a:t>
            </a:r>
            <a:r>
              <a:rPr lang="en-US" dirty="0" err="1" smtClean="0"/>
              <a:t>da</a:t>
            </a:r>
            <a:r>
              <a:rPr lang="en-US" dirty="0" smtClean="0"/>
              <a:t> </a:t>
            </a:r>
            <a:r>
              <a:rPr lang="en-US" dirty="0" err="1" smtClean="0"/>
              <a:t>nam</a:t>
            </a:r>
            <a:r>
              <a:rPr lang="en-US" dirty="0" smtClean="0"/>
              <a:t> </a:t>
            </a:r>
            <a:r>
              <a:rPr lang="en-US" dirty="0" err="1" smtClean="0"/>
              <a:t>pošaljete</a:t>
            </a:r>
            <a:r>
              <a:rPr lang="en-US" dirty="0" smtClean="0"/>
              <a:t> </a:t>
            </a:r>
            <a:r>
              <a:rPr lang="en-US" dirty="0" err="1" smtClean="0"/>
              <a:t>dokaze</a:t>
            </a:r>
            <a:r>
              <a:rPr lang="en-US" dirty="0" smtClean="0"/>
              <a:t> o </a:t>
            </a:r>
            <a:r>
              <a:rPr lang="en-US" dirty="0" err="1" smtClean="0"/>
              <a:t>naplaćenoj</a:t>
            </a:r>
            <a:r>
              <a:rPr lang="en-US" dirty="0" smtClean="0"/>
              <a:t> </a:t>
            </a:r>
            <a:r>
              <a:rPr lang="en-US" dirty="0" err="1" smtClean="0"/>
              <a:t>naknadi</a:t>
            </a:r>
            <a:r>
              <a:rPr lang="en-US" dirty="0" smtClean="0"/>
              <a:t> (</a:t>
            </a:r>
            <a:r>
              <a:rPr lang="en-US" dirty="0" err="1" smtClean="0"/>
              <a:t>npr</a:t>
            </a:r>
            <a:r>
              <a:rPr lang="en-US" dirty="0" smtClean="0"/>
              <a:t>. </a:t>
            </a:r>
            <a:r>
              <a:rPr lang="en-US" dirty="0" err="1" smtClean="0"/>
              <a:t>pravila</a:t>
            </a:r>
            <a:r>
              <a:rPr lang="en-US" dirty="0" smtClean="0"/>
              <a:t> </a:t>
            </a:r>
            <a:r>
              <a:rPr lang="en-US" dirty="0" err="1" smtClean="0"/>
              <a:t>kompanije</a:t>
            </a:r>
            <a:r>
              <a:rPr lang="en-US" dirty="0" smtClean="0"/>
              <a:t> </a:t>
            </a:r>
            <a:r>
              <a:rPr lang="en-US" dirty="0" err="1" smtClean="0"/>
              <a:t>koja</a:t>
            </a:r>
            <a:r>
              <a:rPr lang="en-US" dirty="0" smtClean="0"/>
              <a:t> je </a:t>
            </a:r>
            <a:r>
              <a:rPr lang="en-US" dirty="0" err="1" smtClean="0"/>
              <a:t>izdala</a:t>
            </a:r>
            <a:r>
              <a:rPr lang="en-US" dirty="0" smtClean="0"/>
              <a:t> </a:t>
            </a:r>
            <a:r>
              <a:rPr lang="en-US" dirty="0" err="1" smtClean="0"/>
              <a:t>kreditnu</a:t>
            </a:r>
            <a:r>
              <a:rPr lang="en-US" dirty="0" smtClean="0"/>
              <a:t> </a:t>
            </a:r>
            <a:r>
              <a:rPr lang="en-US" dirty="0" err="1" smtClean="0"/>
              <a:t>karticu</a:t>
            </a:r>
            <a:r>
              <a:rPr lang="en-US" dirty="0" smtClean="0"/>
              <a:t>). </a:t>
            </a:r>
            <a:r>
              <a:rPr lang="en-US" dirty="0" err="1" smtClean="0"/>
              <a:t>Ovo</a:t>
            </a:r>
            <a:r>
              <a:rPr lang="en-US" dirty="0" smtClean="0"/>
              <a:t> </a:t>
            </a:r>
            <a:r>
              <a:rPr lang="en-US" dirty="0" err="1" smtClean="0"/>
              <a:t>obeštećenje</a:t>
            </a:r>
            <a:r>
              <a:rPr lang="en-US" dirty="0" smtClean="0"/>
              <a:t> se </a:t>
            </a:r>
            <a:r>
              <a:rPr lang="en-US" dirty="0" err="1" smtClean="0"/>
              <a:t>primenjuje</a:t>
            </a:r>
            <a:r>
              <a:rPr lang="en-US" dirty="0" smtClean="0"/>
              <a:t> </a:t>
            </a:r>
            <a:r>
              <a:rPr lang="en-US" dirty="0" err="1" smtClean="0"/>
              <a:t>samo</a:t>
            </a:r>
            <a:r>
              <a:rPr lang="en-US" dirty="0" smtClean="0"/>
              <a:t> </a:t>
            </a:r>
            <a:r>
              <a:rPr lang="en-US" dirty="0" err="1" smtClean="0"/>
              <a:t>na</a:t>
            </a:r>
            <a:r>
              <a:rPr lang="en-US" dirty="0" smtClean="0"/>
              <a:t> </a:t>
            </a:r>
            <a:r>
              <a:rPr lang="en-US" dirty="0" err="1" smtClean="0"/>
              <a:t>rezervacije</a:t>
            </a:r>
            <a:r>
              <a:rPr lang="en-US" dirty="0" smtClean="0"/>
              <a:t> </a:t>
            </a:r>
            <a:r>
              <a:rPr lang="en-US" dirty="0" err="1" smtClean="0"/>
              <a:t>napravljene</a:t>
            </a:r>
            <a:r>
              <a:rPr lang="en-US" dirty="0" smtClean="0"/>
              <a:t> </a:t>
            </a:r>
            <a:r>
              <a:rPr lang="en-US" dirty="0" err="1" smtClean="0"/>
              <a:t>kreditnom</a:t>
            </a:r>
            <a:r>
              <a:rPr lang="en-US" dirty="0" smtClean="0"/>
              <a:t> </a:t>
            </a:r>
            <a:r>
              <a:rPr lang="en-US" dirty="0" err="1" smtClean="0"/>
              <a:t>karticom</a:t>
            </a:r>
            <a:r>
              <a:rPr lang="en-US" dirty="0" smtClean="0"/>
              <a:t> </a:t>
            </a:r>
            <a:r>
              <a:rPr lang="en-US" dirty="0" err="1" smtClean="0"/>
              <a:t>putem</a:t>
            </a:r>
            <a:r>
              <a:rPr lang="en-US" dirty="0" smtClean="0"/>
              <a:t> </a:t>
            </a:r>
            <a:r>
              <a:rPr lang="en-US" dirty="0" err="1" smtClean="0"/>
              <a:t>sigurnog</a:t>
            </a:r>
            <a:r>
              <a:rPr lang="en-US" dirty="0" smtClean="0"/>
              <a:t> </a:t>
            </a:r>
            <a:r>
              <a:rPr lang="en-US" dirty="0" err="1" smtClean="0"/>
              <a:t>servera</a:t>
            </a:r>
            <a:r>
              <a:rPr lang="en-US" dirty="0" smtClean="0"/>
              <a:t> </a:t>
            </a:r>
            <a:r>
              <a:rPr lang="en-US" dirty="0" err="1" smtClean="0"/>
              <a:t>kompanije</a:t>
            </a:r>
            <a:r>
              <a:rPr lang="en-US" dirty="0" smtClean="0"/>
              <a:t> Booking.com </a:t>
            </a:r>
            <a:r>
              <a:rPr lang="en-US" dirty="0" err="1" smtClean="0"/>
              <a:t>i</a:t>
            </a:r>
            <a:r>
              <a:rPr lang="en-US" dirty="0" smtClean="0"/>
              <a:t> </a:t>
            </a:r>
            <a:r>
              <a:rPr lang="en-US" dirty="0" err="1" smtClean="0"/>
              <a:t>ako</a:t>
            </a:r>
            <a:r>
              <a:rPr lang="en-US" dirty="0" smtClean="0"/>
              <a:t> je </a:t>
            </a:r>
            <a:r>
              <a:rPr lang="en-US" dirty="0" err="1" smtClean="0"/>
              <a:t>neovlašćeno</a:t>
            </a:r>
            <a:r>
              <a:rPr lang="en-US" dirty="0" smtClean="0"/>
              <a:t> </a:t>
            </a:r>
            <a:r>
              <a:rPr lang="en-US" dirty="0" err="1" smtClean="0"/>
              <a:t>korišćenje</a:t>
            </a:r>
            <a:r>
              <a:rPr lang="en-US" dirty="0" smtClean="0"/>
              <a:t> </a:t>
            </a:r>
            <a:r>
              <a:rPr lang="en-US" dirty="0" err="1" smtClean="0"/>
              <a:t>vaše</a:t>
            </a:r>
            <a:r>
              <a:rPr lang="en-US" dirty="0" smtClean="0"/>
              <a:t> </a:t>
            </a:r>
            <a:r>
              <a:rPr lang="en-US" dirty="0" err="1" smtClean="0"/>
              <a:t>kreditne</a:t>
            </a:r>
            <a:r>
              <a:rPr lang="en-US" dirty="0" smtClean="0"/>
              <a:t> </a:t>
            </a:r>
            <a:r>
              <a:rPr lang="en-US" dirty="0" err="1" smtClean="0"/>
              <a:t>kartice</a:t>
            </a:r>
            <a:r>
              <a:rPr lang="en-US" dirty="0" smtClean="0"/>
              <a:t> </a:t>
            </a:r>
            <a:r>
              <a:rPr lang="en-US" dirty="0" err="1" smtClean="0"/>
              <a:t>rezultat</a:t>
            </a:r>
            <a:r>
              <a:rPr lang="en-US" dirty="0" smtClean="0"/>
              <a:t> </a:t>
            </a:r>
            <a:r>
              <a:rPr lang="en-US" dirty="0" err="1" smtClean="0"/>
              <a:t>uobičajenog</a:t>
            </a:r>
            <a:r>
              <a:rPr lang="en-US" dirty="0" smtClean="0"/>
              <a:t> </a:t>
            </a:r>
            <a:r>
              <a:rPr lang="en-US" dirty="0" err="1" smtClean="0"/>
              <a:t>funkcionisanja</a:t>
            </a:r>
            <a:r>
              <a:rPr lang="en-US" dirty="0" smtClean="0"/>
              <a:t> </a:t>
            </a:r>
            <a:r>
              <a:rPr lang="en-US" dirty="0" err="1" smtClean="0"/>
              <a:t>platforme</a:t>
            </a:r>
            <a:r>
              <a:rPr lang="en-US" dirty="0" smtClean="0"/>
              <a:t> </a:t>
            </a:r>
            <a:r>
              <a:rPr lang="en-US" dirty="0" err="1" smtClean="0"/>
              <a:t>ili</a:t>
            </a:r>
            <a:r>
              <a:rPr lang="en-US" dirty="0" smtClean="0"/>
              <a:t> </a:t>
            </a:r>
            <a:r>
              <a:rPr lang="en-US" dirty="0" err="1" smtClean="0"/>
              <a:t>našeg</a:t>
            </a:r>
            <a:r>
              <a:rPr lang="en-US" dirty="0" smtClean="0"/>
              <a:t> </a:t>
            </a:r>
            <a:r>
              <a:rPr lang="en-US" dirty="0" err="1" smtClean="0"/>
              <a:t>nemara</a:t>
            </a:r>
            <a:r>
              <a:rPr lang="en-US" dirty="0" smtClean="0"/>
              <a:t>, a </a:t>
            </a:r>
            <a:r>
              <a:rPr lang="en-US" dirty="0" err="1" smtClean="0"/>
              <a:t>nije</a:t>
            </a:r>
            <a:r>
              <a:rPr lang="en-US" dirty="0" smtClean="0"/>
              <a:t> </a:t>
            </a:r>
            <a:r>
              <a:rPr lang="en-US" dirty="0" err="1" smtClean="0"/>
              <a:t>nastalo</a:t>
            </a:r>
            <a:r>
              <a:rPr lang="en-US" dirty="0" smtClean="0"/>
              <a:t> </a:t>
            </a:r>
            <a:r>
              <a:rPr lang="en-US" dirty="0" err="1" smtClean="0"/>
              <a:t>vašom</a:t>
            </a:r>
            <a:r>
              <a:rPr lang="en-US" dirty="0" smtClean="0"/>
              <a:t> </a:t>
            </a:r>
            <a:r>
              <a:rPr lang="en-US" dirty="0" err="1" smtClean="0"/>
              <a:t>krivicom</a:t>
            </a:r>
            <a:r>
              <a:rPr lang="en-US" dirty="0" smtClean="0"/>
              <a:t> </a:t>
            </a:r>
            <a:r>
              <a:rPr lang="en-US" dirty="0" err="1" smtClean="0"/>
              <a:t>tokom</a:t>
            </a:r>
            <a:r>
              <a:rPr lang="en-US" dirty="0" smtClean="0"/>
              <a:t> </a:t>
            </a:r>
            <a:r>
              <a:rPr lang="en-US" dirty="0" err="1" smtClean="0"/>
              <a:t>korišćenja</a:t>
            </a:r>
            <a:r>
              <a:rPr lang="en-US" dirty="0" smtClean="0"/>
              <a:t> </a:t>
            </a:r>
            <a:r>
              <a:rPr lang="en-US" dirty="0" err="1" smtClean="0"/>
              <a:t>sigurnog</a:t>
            </a:r>
            <a:r>
              <a:rPr lang="en-US" dirty="0" smtClean="0"/>
              <a:t> </a:t>
            </a:r>
            <a:r>
              <a:rPr lang="en-US" dirty="0" err="1" smtClean="0"/>
              <a:t>servera</a:t>
            </a:r>
            <a:r>
              <a:rPr lang="en-US" dirty="0" smtClean="0"/>
              <a:t>.</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Latn-RS" dirty="0" smtClean="0"/>
              <a:t>NAČINI IZMENE REZERVACIJE:</a:t>
            </a:r>
            <a:endParaRPr lang="en-US" dirty="0"/>
          </a:p>
        </p:txBody>
      </p:sp>
      <p:sp>
        <p:nvSpPr>
          <p:cNvPr id="3" name="Content Placeholder 2"/>
          <p:cNvSpPr>
            <a:spLocks noGrp="1"/>
          </p:cNvSpPr>
          <p:nvPr>
            <p:ph idx="1"/>
          </p:nvPr>
        </p:nvSpPr>
        <p:spPr/>
        <p:txBody>
          <a:bodyPr>
            <a:normAutofit fontScale="92500" lnSpcReduction="20000"/>
          </a:bodyPr>
          <a:lstStyle/>
          <a:p>
            <a:r>
              <a:rPr lang="vi-VN" dirty="0" smtClean="0"/>
              <a:t>Ukoliko želite da pregledate, izmenite ili otkažete rezervaciju putovanja, uputstva za to možete pronaći u e-poruci sa potvrdom rezervacije. Imajte na umu da vam može biti naplaćena naknada za otkazivanje u skladu sa pravilima pružaoca putovanja koja se odnose na otkazivanje, plaćanje (unapred) i nepojavljivanje ili da nećete imati pravo na bilo kakav povraćaj (unapred) plaćenog iznosa. Predlažemo vam da pre rezervisanja pažljivo pročitate pravila pružaoca smeštaja koja se tiču otkazivanja, plaćanja (unapred) i nepojavljivanja. Takođe, vodite računa da plaćanje predstojećih rata izvršite na vreme, u skladu sa uslovima relevantne rezervacije.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sr-Latn-RS" dirty="0" smtClean="0"/>
              <a:t>Deco, odmorite se za praznike, sve najlepše vam želim! </a:t>
            </a:r>
            <a:endParaRPr lang="en-US" dirty="0"/>
          </a:p>
        </p:txBody>
      </p:sp>
      <p:sp>
        <p:nvSpPr>
          <p:cNvPr id="3" name="Subtitle 2"/>
          <p:cNvSpPr>
            <a:spLocks noGrp="1"/>
          </p:cNvSpPr>
          <p:nvPr>
            <p:ph type="subTitle" idx="1"/>
          </p:nvPr>
        </p:nvSpPr>
        <p:spPr/>
        <p:txBody>
          <a:bodyPr>
            <a:normAutofit fontScale="62500" lnSpcReduction="20000"/>
          </a:bodyPr>
          <a:lstStyle/>
          <a:p>
            <a:r>
              <a:rPr lang="sr-Latn-RS" dirty="0" smtClean="0"/>
              <a:t>Zbog predstojećih praznika neću vam zadavati konretan domaći rad, kao povratnu informaciju, jer želim da se odmorite. </a:t>
            </a:r>
            <a:r>
              <a:rPr lang="sr-Latn-RS" dirty="0" smtClean="0"/>
              <a:t>Vaš zadatak  je da pročitate primere i načine plaćanja, koji su vama sigurna sam poznati.</a:t>
            </a:r>
          </a:p>
          <a:p>
            <a:r>
              <a:rPr lang="sr-Latn-RS" dirty="0" smtClean="0"/>
              <a:t>Očekujem da se više aktivirate nakon praznika vezano za povratnu informaciju.</a:t>
            </a:r>
            <a:endParaRPr lang="en-US" dirty="0"/>
          </a:p>
        </p:txBody>
      </p:sp>
      <p:sp>
        <p:nvSpPr>
          <p:cNvPr id="4" name="Smiley Face 3"/>
          <p:cNvSpPr/>
          <p:nvPr/>
        </p:nvSpPr>
        <p:spPr>
          <a:xfrm>
            <a:off x="3500430" y="4786322"/>
            <a:ext cx="2143140" cy="1571636"/>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38</TotalTime>
  <Words>734</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Apex</vt:lpstr>
      <vt:lpstr>Načini plaćanja – opisani preko Booking-a         </vt:lpstr>
      <vt:lpstr>Gotovinski način plaćanja</vt:lpstr>
      <vt:lpstr>ONLINE PLAĆANJE REZERVACIJE</vt:lpstr>
      <vt:lpstr>Kreditna kartica</vt:lpstr>
      <vt:lpstr>TRANSFER</vt:lpstr>
      <vt:lpstr>NEOVLAŠĆENA UPOTREBA KREDITNE KARTICE</vt:lpstr>
      <vt:lpstr>NAČINI IZMENE REZERVACIJE:</vt:lpstr>
      <vt:lpstr>Deco, odmorite se za praznike, sve najlepše vam želim! </vt:lpstr>
    </vt:vector>
  </TitlesOfParts>
  <Company>SnipeR's Redemption Network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new user</dc:creator>
  <cp:lastModifiedBy>new user</cp:lastModifiedBy>
  <cp:revision>4</cp:revision>
  <dcterms:created xsi:type="dcterms:W3CDTF">2020-04-06T17:59:24Z</dcterms:created>
  <dcterms:modified xsi:type="dcterms:W3CDTF">2020-04-11T14:59:26Z</dcterms:modified>
</cp:coreProperties>
</file>