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99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sr-Latn-B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sr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r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CE399DE-9A28-464B-ADAD-3567C3A25BAE}" type="datetimeFigureOut">
              <a:rPr lang="sr-Latn-BA" smtClean="0"/>
              <a:pPr/>
              <a:t>24.3.2020</a:t>
            </a:fld>
            <a:endParaRPr lang="sr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sr-Latn-B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B74942C-779D-4879-A462-5CFAF43473A8}" type="slidenum">
              <a:rPr lang="sr-Latn-BA" smtClean="0"/>
              <a:pPr/>
              <a:t>‹#›</a:t>
            </a:fld>
            <a:endParaRPr lang="sr-Latn-B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BA" b="1" dirty="0"/>
              <a:t>Faktura / Račun</a:t>
            </a:r>
            <a:br>
              <a:rPr lang="sr-Latn-BA" b="1" dirty="0"/>
            </a:br>
            <a:endParaRPr lang="sr-Latn-B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/>
              <a:t>Stanković Slađana </a:t>
            </a:r>
          </a:p>
          <a:p>
            <a:r>
              <a:rPr lang="sr-Latn-RS" dirty="0" smtClean="0"/>
              <a:t>2019/2020</a:t>
            </a:r>
            <a:endParaRPr lang="sr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BA" dirty="0"/>
              <a:t>Faktura ili račun predstavlja dokument koji </a:t>
            </a:r>
            <a:r>
              <a:rPr lang="sr-Latn-BA" dirty="0" smtClean="0"/>
              <a:t>svedoči </a:t>
            </a:r>
            <a:r>
              <a:rPr lang="sr-Latn-BA" dirty="0"/>
              <a:t>da je zaključen posao odnosno da je stvorena obaveza plaćanja robe ili usluge (roba je prodata, usluga je izvršena).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BA" dirty="0"/>
              <a:t>Faktura obavezuje kupca da iznos koji je naznačen u fakturi plati prodavcu, u skladu sa uslovima plaćanja.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BA" dirty="0"/>
              <a:t>Račun se izdaje u dva </a:t>
            </a:r>
            <a:r>
              <a:rPr lang="sr-Latn-BA" dirty="0" smtClean="0"/>
              <a:t>primerka</a:t>
            </a:r>
            <a:r>
              <a:rPr lang="sr-Latn-BA" dirty="0"/>
              <a:t>, od kojih original zadržava kupac, a kopiju zadržava isporučilac proizvoda, odnosno usluga.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BA" dirty="0"/>
              <a:t>U praksi, kada prodavac napravi / izda fakturu tada govorimo o "izlaznoj fakturi", a sa stanovišta kupca, faktura koja se prima zove se "ulazna faktura". Takodje u govoru, termin faktura se obično koristi da razjasni svoje značenje, kao što je "Poslali smo im fakturu" (oni nam duguju novac) ili "Dobili smo fakturu" (mi im dugujemo novac).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</a:t>
            </a:r>
            <a:r>
              <a:rPr lang="sr-Latn-BA" dirty="0" smtClean="0"/>
              <a:t>a računu navesti najmanje sljedeće:</a:t>
            </a:r>
            <a:br>
              <a:rPr lang="sr-Latn-BA" dirty="0" smtClean="0"/>
            </a:br>
            <a:endParaRPr lang="sr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r-Latn-BA" dirty="0" smtClean="0"/>
              <a:t>- mesto</a:t>
            </a:r>
            <a:r>
              <a:rPr lang="sr-Latn-BA" dirty="0"/>
              <a:t>, datum izdavanja i redni broj računa;</a:t>
            </a:r>
            <a:br>
              <a:rPr lang="sr-Latn-BA" dirty="0"/>
            </a:br>
            <a:r>
              <a:rPr lang="sr-Latn-BA" dirty="0"/>
              <a:t>- broj </a:t>
            </a:r>
            <a:r>
              <a:rPr lang="en-US" dirty="0" err="1" smtClean="0"/>
              <a:t>teku</a:t>
            </a:r>
            <a:r>
              <a:rPr lang="sr-Latn-RS" dirty="0" smtClean="0"/>
              <a:t>ćeg</a:t>
            </a:r>
            <a:r>
              <a:rPr lang="sr-Latn-BA" dirty="0" smtClean="0"/>
              <a:t> </a:t>
            </a:r>
            <a:r>
              <a:rPr lang="sr-Latn-BA" dirty="0"/>
              <a:t>računa kupca i prodavca;</a:t>
            </a:r>
            <a:br>
              <a:rPr lang="sr-Latn-BA" dirty="0"/>
            </a:br>
            <a:r>
              <a:rPr lang="sr-Latn-BA" dirty="0"/>
              <a:t>- PIB kupca i prodavca;</a:t>
            </a:r>
            <a:br>
              <a:rPr lang="sr-Latn-BA" dirty="0"/>
            </a:br>
            <a:r>
              <a:rPr lang="sr-Latn-BA" dirty="0"/>
              <a:t>- ime (naziv) i adresu poreskog obveznika koji obavlja promet (prodavca) i njegov PDV broj;</a:t>
            </a:r>
            <a:br>
              <a:rPr lang="sr-Latn-BA" dirty="0"/>
            </a:br>
            <a:r>
              <a:rPr lang="sr-Latn-BA" dirty="0"/>
              <a:t>- ime (naziv) i adresu primaoca proizvoda, odnosno korisnika usluga (kupca);</a:t>
            </a:r>
            <a:br>
              <a:rPr lang="sr-Latn-BA" dirty="0"/>
            </a:br>
            <a:r>
              <a:rPr lang="sr-Latn-BA" dirty="0"/>
              <a:t>- datum izvršenog prometa;</a:t>
            </a:r>
            <a:br>
              <a:rPr lang="sr-Latn-BA" dirty="0"/>
            </a:br>
            <a:r>
              <a:rPr lang="sr-Latn-BA" dirty="0"/>
              <a:t>- količinu i uobičajeni trgovački naziv isporučenih proizvoda, odnosno vrstu i količinu obavljenih usluga;</a:t>
            </a:r>
            <a:br>
              <a:rPr lang="sr-Latn-BA" dirty="0"/>
            </a:br>
            <a:r>
              <a:rPr lang="sr-Latn-BA" dirty="0"/>
              <a:t>- iznos naknade o izvršenom prometu bez PDV;</a:t>
            </a:r>
            <a:br>
              <a:rPr lang="sr-Latn-BA" dirty="0"/>
            </a:br>
            <a:r>
              <a:rPr lang="sr-Latn-BA" dirty="0"/>
              <a:t>- </a:t>
            </a:r>
            <a:r>
              <a:rPr lang="sr-Latn-BA" dirty="0" smtClean="0"/>
              <a:t>primenjenu </a:t>
            </a:r>
            <a:r>
              <a:rPr lang="sr-Latn-BA" dirty="0"/>
              <a:t>poresku stopu;</a:t>
            </a:r>
            <a:br>
              <a:rPr lang="sr-Latn-BA" dirty="0"/>
            </a:br>
            <a:r>
              <a:rPr lang="sr-Latn-BA" dirty="0"/>
              <a:t>- iznos obračunatog PDV;</a:t>
            </a:r>
            <a:br>
              <a:rPr lang="sr-Latn-BA" dirty="0"/>
            </a:br>
            <a:r>
              <a:rPr lang="sr-Latn-BA" dirty="0"/>
              <a:t>- ukupni iznos naknade o izvršenom prometu sa uključenim PDV;</a:t>
            </a:r>
            <a:br>
              <a:rPr lang="sr-Latn-BA" dirty="0"/>
            </a:br>
            <a:r>
              <a:rPr lang="sr-Latn-BA" dirty="0"/>
              <a:t>- potpis i pečat izdavaoca računa.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NAPOMENA </a:t>
            </a:r>
            <a:endParaRPr lang="sr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BA" b="1" dirty="0"/>
              <a:t>Faktura/račun, koja se ne mora tako zvati, nema svoju obavezujuću formu i može se kreirati shodno sopstvenom afinitetima, dakle možete je raditi sami ( WORD, EXCEL itd), ali mora u sebi da sadrži gore navedene elemente.</a:t>
            </a:r>
            <a:endParaRPr lang="sr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Primer </a:t>
            </a:r>
            <a:r>
              <a:rPr lang="en-US" dirty="0" err="1" smtClean="0"/>
              <a:t>fakture</a:t>
            </a:r>
            <a:r>
              <a:rPr lang="en-US" dirty="0" smtClean="0"/>
              <a:t> </a:t>
            </a:r>
            <a:endParaRPr lang="sr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BA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1521" y="1412776"/>
          <a:ext cx="7776863" cy="4680520"/>
        </p:xfrm>
        <a:graphic>
          <a:graphicData uri="http://schemas.openxmlformats.org/presentationml/2006/ole">
            <p:oleObj spid="_x0000_s1026" name="Worksheet" r:id="rId3" imgW="9248714" imgH="6010341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BA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3619500" y="3647281"/>
          <a:ext cx="914400" cy="771525"/>
        </p:xfrm>
        <a:graphic>
          <a:graphicData uri="http://schemas.openxmlformats.org/presentationml/2006/ole">
            <p:oleObj spid="_x0000_s21506" name="Worksheet" showAsIcon="1" r:id="rId3" imgW="914400" imgH="77148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</TotalTime>
  <Words>210</Words>
  <Application>Microsoft Office PowerPoint</Application>
  <PresentationFormat>On-screen Show (4:3)</PresentationFormat>
  <Paragraphs>12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Opulent</vt:lpstr>
      <vt:lpstr>Worksheet</vt:lpstr>
      <vt:lpstr>Microsoft Office Excel Worksheet</vt:lpstr>
      <vt:lpstr>Faktura / Račun </vt:lpstr>
      <vt:lpstr>Slide 2</vt:lpstr>
      <vt:lpstr>Slide 3</vt:lpstr>
      <vt:lpstr>Slide 4</vt:lpstr>
      <vt:lpstr>Slide 5</vt:lpstr>
      <vt:lpstr>Na računu navesti najmanje sljedeće: </vt:lpstr>
      <vt:lpstr>NAPOMENA </vt:lpstr>
      <vt:lpstr>Primer fakture </vt:lpstr>
      <vt:lpstr>Slide 9</vt:lpstr>
    </vt:vector>
  </TitlesOfParts>
  <Company>Deftones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Faktura / Račun</dc:title>
  <dc:creator>Drzga</dc:creator>
  <cp:lastModifiedBy>Drzga</cp:lastModifiedBy>
  <cp:revision>4</cp:revision>
  <dcterms:created xsi:type="dcterms:W3CDTF">2020-03-24T06:50:57Z</dcterms:created>
  <dcterms:modified xsi:type="dcterms:W3CDTF">2020-03-24T10:29:44Z</dcterms:modified>
</cp:coreProperties>
</file>