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BF1B6-338F-465A-B1A9-8CD182C56A2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5FD336-7CD1-4201-AE35-63B2FA46B78D}">
      <dgm:prSet phldrT="[Text]" custT="1"/>
      <dgm:spPr/>
      <dgm:t>
        <a:bodyPr/>
        <a:lstStyle/>
        <a:p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</a:t>
          </a:r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epozitni poslovi 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3FCACF6-492C-4541-BAD2-240491707FC2}" type="parTrans" cxnId="{EAF9EF13-CDA3-4209-8C0C-D6466A5D53AD}">
      <dgm:prSet/>
      <dgm:spPr/>
      <dgm:t>
        <a:bodyPr/>
        <a:lstStyle/>
        <a:p>
          <a:endParaRPr lang="en-US"/>
        </a:p>
      </dgm:t>
    </dgm:pt>
    <dgm:pt modelId="{BA3C64B6-0301-4AC9-AAA9-7D765E5D2C8A}" type="sibTrans" cxnId="{EAF9EF13-CDA3-4209-8C0C-D6466A5D53AD}">
      <dgm:prSet/>
      <dgm:spPr/>
      <dgm:t>
        <a:bodyPr/>
        <a:lstStyle/>
        <a:p>
          <a:endParaRPr lang="en-US"/>
        </a:p>
      </dgm:t>
    </dgm:pt>
    <dgm:pt modelId="{3A9D52A6-5AED-4F62-B1A1-3C59DF75833F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</a:t>
          </a:r>
          <a:r>
            <a:rPr lang="sr-Latn-R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reditni poslovi 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2036A9E-C322-44C3-B246-8C7B498F634F}" type="parTrans" cxnId="{33896DC2-6814-4812-AB5B-267C72CC61DF}">
      <dgm:prSet/>
      <dgm:spPr/>
      <dgm:t>
        <a:bodyPr/>
        <a:lstStyle/>
        <a:p>
          <a:endParaRPr lang="en-US"/>
        </a:p>
      </dgm:t>
    </dgm:pt>
    <dgm:pt modelId="{6B20B83A-3BB9-4C56-9276-B0DF1197111D}" type="sibTrans" cxnId="{33896DC2-6814-4812-AB5B-267C72CC61DF}">
      <dgm:prSet/>
      <dgm:spPr/>
      <dgm:t>
        <a:bodyPr/>
        <a:lstStyle/>
        <a:p>
          <a:endParaRPr lang="en-US"/>
        </a:p>
      </dgm:t>
    </dgm:pt>
    <dgm:pt modelId="{B6E54A98-3C27-4F55-BCE4-5947B06B1438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</a:t>
          </a:r>
          <a:r>
            <a:rPr lang="sr-Latn-R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rugi bankarski poslovi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3DD5394-ADCB-4CF9-9EB5-C546A67C52DA}" type="parTrans" cxnId="{0F2D5642-FB01-4991-9729-C1B8BBA98672}">
      <dgm:prSet/>
      <dgm:spPr/>
      <dgm:t>
        <a:bodyPr/>
        <a:lstStyle/>
        <a:p>
          <a:endParaRPr lang="en-US"/>
        </a:p>
      </dgm:t>
    </dgm:pt>
    <dgm:pt modelId="{6E69B7B0-575D-4922-932F-F6E09664E2ED}" type="sibTrans" cxnId="{0F2D5642-FB01-4991-9729-C1B8BBA98672}">
      <dgm:prSet/>
      <dgm:spPr/>
      <dgm:t>
        <a:bodyPr/>
        <a:lstStyle/>
        <a:p>
          <a:endParaRPr lang="en-US"/>
        </a:p>
      </dgm:t>
    </dgm:pt>
    <dgm:pt modelId="{A0182ADA-27F3-4E67-A148-0807839C9C9F}">
      <dgm:prSet phldrT="[Text]" custT="1"/>
      <dgm:spPr/>
      <dgm:t>
        <a:bodyPr/>
        <a:lstStyle/>
        <a:p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</a:t>
          </a:r>
          <a:r>
            <a:rPr lang="sr-Latn-R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rimanje novčanih depozita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9E92A1C-4D2E-444B-8FEB-6844A94128AB}" type="parTrans" cxnId="{199E9B6C-6951-42C9-9F45-2559507ACA72}">
      <dgm:prSet/>
      <dgm:spPr/>
      <dgm:t>
        <a:bodyPr/>
        <a:lstStyle/>
        <a:p>
          <a:endParaRPr lang="en-US"/>
        </a:p>
      </dgm:t>
    </dgm:pt>
    <dgm:pt modelId="{C07BEAD9-7CB9-4302-9234-29F14EB2363F}" type="sibTrans" cxnId="{199E9B6C-6951-42C9-9F45-2559507ACA72}">
      <dgm:prSet/>
      <dgm:spPr/>
      <dgm:t>
        <a:bodyPr/>
        <a:lstStyle/>
        <a:p>
          <a:endParaRPr lang="en-US"/>
        </a:p>
      </dgm:t>
    </dgm:pt>
    <dgm:pt modelId="{2FDE9EA4-9274-4574-AB3B-A8C78A92597E}">
      <dgm:prSet phldrT="[Text]"/>
      <dgm:spPr/>
      <dgm:t>
        <a:bodyPr/>
        <a:lstStyle/>
        <a:p>
          <a:r>
            <a:rPr lang="en-US" dirty="0" smtClean="0"/>
            <a:t>D</a:t>
          </a:r>
          <a:r>
            <a:rPr lang="sr-Latn-RS" dirty="0" smtClean="0"/>
            <a:t>avanje i uzimanje kredita</a:t>
          </a:r>
          <a:endParaRPr lang="en-US" dirty="0"/>
        </a:p>
      </dgm:t>
    </dgm:pt>
    <dgm:pt modelId="{806C77C0-BA68-4E64-85AC-F51BE9A08DE4}" type="parTrans" cxnId="{C4B661CB-C0DD-4997-AC6C-3EA61385DFE0}">
      <dgm:prSet/>
      <dgm:spPr/>
      <dgm:t>
        <a:bodyPr/>
        <a:lstStyle/>
        <a:p>
          <a:endParaRPr lang="en-US"/>
        </a:p>
      </dgm:t>
    </dgm:pt>
    <dgm:pt modelId="{2DEE4889-DD25-4B5D-93C3-BEEF4B247695}" type="sibTrans" cxnId="{C4B661CB-C0DD-4997-AC6C-3EA61385DFE0}">
      <dgm:prSet/>
      <dgm:spPr/>
      <dgm:t>
        <a:bodyPr/>
        <a:lstStyle/>
        <a:p>
          <a:endParaRPr lang="en-US"/>
        </a:p>
      </dgm:t>
    </dgm:pt>
    <dgm:pt modelId="{DAA12BA5-53DB-48F4-82E8-2E9BD2DA5BC9}">
      <dgm:prSet phldrT="[Text]"/>
      <dgm:spPr/>
      <dgm:t>
        <a:bodyPr/>
        <a:lstStyle/>
        <a:p>
          <a:r>
            <a:rPr lang="sr-Latn-RS" dirty="0" smtClean="0"/>
            <a:t>Platni promet</a:t>
          </a:r>
          <a:endParaRPr lang="en-US" dirty="0"/>
        </a:p>
      </dgm:t>
    </dgm:pt>
    <dgm:pt modelId="{4BF26F00-836D-425E-A065-2F05116FA553}" type="parTrans" cxnId="{EFE2A19C-BF80-4DC7-A1DE-8FE8BFE5F848}">
      <dgm:prSet/>
      <dgm:spPr/>
      <dgm:t>
        <a:bodyPr/>
        <a:lstStyle/>
        <a:p>
          <a:endParaRPr lang="en-US"/>
        </a:p>
      </dgm:t>
    </dgm:pt>
    <dgm:pt modelId="{F859D646-8C13-496C-8B57-9A2C901CC5D5}" type="sibTrans" cxnId="{EFE2A19C-BF80-4DC7-A1DE-8FE8BFE5F848}">
      <dgm:prSet/>
      <dgm:spPr/>
      <dgm:t>
        <a:bodyPr/>
        <a:lstStyle/>
        <a:p>
          <a:endParaRPr lang="en-US"/>
        </a:p>
      </dgm:t>
    </dgm:pt>
    <dgm:pt modelId="{FF30ABF0-88E1-4968-980C-421450046536}">
      <dgm:prSet phldrT="[Text]"/>
      <dgm:spPr/>
      <dgm:t>
        <a:bodyPr/>
        <a:lstStyle/>
        <a:p>
          <a:r>
            <a:rPr lang="en-US" dirty="0" smtClean="0"/>
            <a:t>M</a:t>
          </a:r>
          <a:r>
            <a:rPr lang="sr-Latn-RS" dirty="0" smtClean="0"/>
            <a:t>enjački poslovi</a:t>
          </a:r>
          <a:endParaRPr lang="en-US" dirty="0"/>
        </a:p>
      </dgm:t>
    </dgm:pt>
    <dgm:pt modelId="{D8E8951C-60B4-405E-9C74-40039A83276C}" type="parTrans" cxnId="{7A633FA4-47F8-45DF-87AD-3614C93EC4AC}">
      <dgm:prSet/>
      <dgm:spPr/>
      <dgm:t>
        <a:bodyPr/>
        <a:lstStyle/>
        <a:p>
          <a:endParaRPr lang="en-US"/>
        </a:p>
      </dgm:t>
    </dgm:pt>
    <dgm:pt modelId="{1755B76A-323D-4E4A-8CC3-1ADACC82B754}" type="sibTrans" cxnId="{7A633FA4-47F8-45DF-87AD-3614C93EC4AC}">
      <dgm:prSet/>
      <dgm:spPr/>
      <dgm:t>
        <a:bodyPr/>
        <a:lstStyle/>
        <a:p>
          <a:endParaRPr lang="en-US"/>
        </a:p>
      </dgm:t>
    </dgm:pt>
    <dgm:pt modelId="{330FE4BE-E7EC-40C8-A47D-58D23FF45CC2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sr-Latn-RS" dirty="0" smtClean="0"/>
            <a:t>zdavanje HOV i kartica (emisioni poslovi)</a:t>
          </a:r>
          <a:endParaRPr lang="en-US" dirty="0"/>
        </a:p>
      </dgm:t>
    </dgm:pt>
    <dgm:pt modelId="{23318829-2E27-43E3-A323-7D6888C16B90}" type="parTrans" cxnId="{D5412CCD-D0A4-4453-9E0A-CE046628BAF7}">
      <dgm:prSet/>
      <dgm:spPr/>
      <dgm:t>
        <a:bodyPr/>
        <a:lstStyle/>
        <a:p>
          <a:endParaRPr lang="en-US"/>
        </a:p>
      </dgm:t>
    </dgm:pt>
    <dgm:pt modelId="{D46B7E16-B709-4E25-AA51-AD89FAC113D6}" type="sibTrans" cxnId="{D5412CCD-D0A4-4453-9E0A-CE046628BAF7}">
      <dgm:prSet/>
      <dgm:spPr/>
      <dgm:t>
        <a:bodyPr/>
        <a:lstStyle/>
        <a:p>
          <a:endParaRPr lang="en-US"/>
        </a:p>
      </dgm:t>
    </dgm:pt>
    <dgm:pt modelId="{6BF7F862-5DB6-4FE7-BDC1-9C6B58F95EB4}">
      <dgm:prSet phldrT="[Text]"/>
      <dgm:spPr/>
      <dgm:t>
        <a:bodyPr/>
        <a:lstStyle/>
        <a:p>
          <a:r>
            <a:rPr lang="en-US" dirty="0" smtClean="0"/>
            <a:t>Č</a:t>
          </a:r>
          <a:r>
            <a:rPr lang="sr-Latn-RS" dirty="0" smtClean="0"/>
            <a:t>uvanje sredstava i H</a:t>
          </a:r>
          <a:r>
            <a:rPr lang="en-US" dirty="0" smtClean="0"/>
            <a:t>o</a:t>
          </a:r>
          <a:r>
            <a:rPr lang="sr-Latn-RS" dirty="0" smtClean="0"/>
            <a:t>v (depo poslovi)</a:t>
          </a:r>
          <a:endParaRPr lang="en-US" dirty="0"/>
        </a:p>
      </dgm:t>
    </dgm:pt>
    <dgm:pt modelId="{6FD71253-C6B2-43CE-86B2-73DFFBB079E0}" type="parTrans" cxnId="{D7126B38-16EC-44C7-BBBD-3F6BAA36B95B}">
      <dgm:prSet/>
      <dgm:spPr/>
      <dgm:t>
        <a:bodyPr/>
        <a:lstStyle/>
        <a:p>
          <a:endParaRPr lang="en-US"/>
        </a:p>
      </dgm:t>
    </dgm:pt>
    <dgm:pt modelId="{329EF99E-3625-4F1A-8A73-0A1A0803B137}" type="sibTrans" cxnId="{D7126B38-16EC-44C7-BBBD-3F6BAA36B95B}">
      <dgm:prSet/>
      <dgm:spPr/>
      <dgm:t>
        <a:bodyPr/>
        <a:lstStyle/>
        <a:p>
          <a:endParaRPr lang="en-US"/>
        </a:p>
      </dgm:t>
    </dgm:pt>
    <dgm:pt modelId="{53B40CB8-AB14-4C45-ABBF-CC6797040403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sr-Latn-RS" dirty="0" smtClean="0"/>
            <a:t>zdavanje jemstva i garancija</a:t>
          </a:r>
          <a:endParaRPr lang="en-US" dirty="0"/>
        </a:p>
      </dgm:t>
    </dgm:pt>
    <dgm:pt modelId="{A55A987B-09D1-4E29-B454-F5F959E15A65}" type="parTrans" cxnId="{8E034DF3-9059-4DE1-A7BD-2F61A7557F0A}">
      <dgm:prSet/>
      <dgm:spPr/>
      <dgm:t>
        <a:bodyPr/>
        <a:lstStyle/>
        <a:p>
          <a:endParaRPr lang="en-US"/>
        </a:p>
      </dgm:t>
    </dgm:pt>
    <dgm:pt modelId="{A51B7D7D-71C9-4D8C-938C-B380042A0E32}" type="sibTrans" cxnId="{8E034DF3-9059-4DE1-A7BD-2F61A7557F0A}">
      <dgm:prSet/>
      <dgm:spPr/>
      <dgm:t>
        <a:bodyPr/>
        <a:lstStyle/>
        <a:p>
          <a:endParaRPr lang="en-US"/>
        </a:p>
      </dgm:t>
    </dgm:pt>
    <dgm:pt modelId="{2147A853-9D67-4BDB-B2FA-63DAB51C1B23}">
      <dgm:prSet phldrT="[Text]"/>
      <dgm:spPr/>
      <dgm:t>
        <a:bodyPr/>
        <a:lstStyle/>
        <a:p>
          <a:r>
            <a:rPr lang="en-US" dirty="0" smtClean="0"/>
            <a:t>K</a:t>
          </a:r>
          <a:r>
            <a:rPr lang="sr-Latn-RS" dirty="0" smtClean="0"/>
            <a:t>upovina i naplata potraživanja</a:t>
          </a:r>
          <a:endParaRPr lang="en-US" dirty="0"/>
        </a:p>
      </dgm:t>
    </dgm:pt>
    <dgm:pt modelId="{F31DFA3D-60D8-4B9D-B88C-84A43DD87BFE}" type="parTrans" cxnId="{BBDF248B-7C27-4346-945E-974FCEAC6E26}">
      <dgm:prSet/>
      <dgm:spPr/>
      <dgm:t>
        <a:bodyPr/>
        <a:lstStyle/>
        <a:p>
          <a:endParaRPr lang="en-US"/>
        </a:p>
      </dgm:t>
    </dgm:pt>
    <dgm:pt modelId="{33FA5F18-E7FE-4295-A376-20621C2305A7}" type="sibTrans" cxnId="{BBDF248B-7C27-4346-945E-974FCEAC6E26}">
      <dgm:prSet/>
      <dgm:spPr/>
      <dgm:t>
        <a:bodyPr/>
        <a:lstStyle/>
        <a:p>
          <a:endParaRPr lang="en-US"/>
        </a:p>
      </dgm:t>
    </dgm:pt>
    <dgm:pt modelId="{0F798991-2343-4A21-9060-C74FAC072655}">
      <dgm:prSet phldrT="[Text]"/>
      <dgm:spPr/>
      <dgm:t>
        <a:bodyPr/>
        <a:lstStyle/>
        <a:p>
          <a:r>
            <a:rPr lang="en-US" dirty="0" smtClean="0"/>
            <a:t>D</a:t>
          </a:r>
          <a:r>
            <a:rPr lang="sr-Latn-RS" dirty="0" smtClean="0"/>
            <a:t>rugi finan. poslovi (osiguranje, lizing i sl)</a:t>
          </a:r>
          <a:endParaRPr lang="en-US" dirty="0"/>
        </a:p>
      </dgm:t>
    </dgm:pt>
    <dgm:pt modelId="{B1ABCDF3-B41F-46EF-A3C7-CAE0CA915D3A}" type="parTrans" cxnId="{83A38EE8-5518-419C-B24A-CE4D392D940C}">
      <dgm:prSet/>
      <dgm:spPr/>
      <dgm:t>
        <a:bodyPr/>
        <a:lstStyle/>
        <a:p>
          <a:endParaRPr lang="en-US"/>
        </a:p>
      </dgm:t>
    </dgm:pt>
    <dgm:pt modelId="{0E68F8BE-4965-4109-90C1-B00739A30867}" type="sibTrans" cxnId="{83A38EE8-5518-419C-B24A-CE4D392D940C}">
      <dgm:prSet/>
      <dgm:spPr/>
      <dgm:t>
        <a:bodyPr/>
        <a:lstStyle/>
        <a:p>
          <a:endParaRPr lang="en-US"/>
        </a:p>
      </dgm:t>
    </dgm:pt>
    <dgm:pt modelId="{C99C1319-E039-4139-85CA-4BCCE83EAA7F}">
      <dgm:prSet phldrT="[Text]"/>
      <dgm:spPr/>
      <dgm:t>
        <a:bodyPr/>
        <a:lstStyle/>
        <a:p>
          <a:r>
            <a:rPr lang="en-US" smtClean="0"/>
            <a:t>D</a:t>
          </a:r>
          <a:r>
            <a:rPr lang="sr-Latn-RS" dirty="0" smtClean="0"/>
            <a:t>evizni poslovi</a:t>
          </a:r>
          <a:endParaRPr lang="en-US" dirty="0"/>
        </a:p>
      </dgm:t>
    </dgm:pt>
    <dgm:pt modelId="{5BF1775E-6950-46C9-9605-8DDA496EABF6}" type="parTrans" cxnId="{0D1C809F-17B7-4057-A664-5E2A30C0A7DE}">
      <dgm:prSet/>
      <dgm:spPr/>
      <dgm:t>
        <a:bodyPr/>
        <a:lstStyle/>
        <a:p>
          <a:endParaRPr lang="en-US"/>
        </a:p>
      </dgm:t>
    </dgm:pt>
    <dgm:pt modelId="{51E0DF31-291D-4083-9184-767A32755700}" type="sibTrans" cxnId="{0D1C809F-17B7-4057-A664-5E2A30C0A7DE}">
      <dgm:prSet/>
      <dgm:spPr/>
      <dgm:t>
        <a:bodyPr/>
        <a:lstStyle/>
        <a:p>
          <a:endParaRPr lang="en-US"/>
        </a:p>
      </dgm:t>
    </dgm:pt>
    <dgm:pt modelId="{B1AB0646-49DB-4BEA-8CCF-C40ECC4800EC}" type="pres">
      <dgm:prSet presAssocID="{073BF1B6-338F-465A-B1A9-8CD182C56A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AE15A5-6568-4944-B139-EB795849FEC8}" type="pres">
      <dgm:prSet presAssocID="{4A5FD336-7CD1-4201-AE35-63B2FA46B78D}" presName="parentText" presStyleLbl="node1" presStyleIdx="0" presStyleCnt="3" custLinFactNeighborX="-926" custLinFactNeighborY="-88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DFAE6-F72A-48A4-ABC1-5B737DA3F0E6}" type="pres">
      <dgm:prSet presAssocID="{4A5FD336-7CD1-4201-AE35-63B2FA46B78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9E4EC-EAE6-4908-9B3C-23B9E425ED63}" type="pres">
      <dgm:prSet presAssocID="{3A9D52A6-5AED-4F62-B1A1-3C59DF75833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4406F-AF65-4ACA-A525-F50CCCF67329}" type="pres">
      <dgm:prSet presAssocID="{3A9D52A6-5AED-4F62-B1A1-3C59DF75833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98FD1-B76E-4727-98CB-9115F248CAD8}" type="pres">
      <dgm:prSet presAssocID="{B6E54A98-3C27-4F55-BCE4-5947B06B143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C2736-5F5B-46EC-A31D-192193ED51C3}" type="pres">
      <dgm:prSet presAssocID="{B6E54A98-3C27-4F55-BCE4-5947B06B143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B661CB-C0DD-4997-AC6C-3EA61385DFE0}" srcId="{3A9D52A6-5AED-4F62-B1A1-3C59DF75833F}" destId="{2FDE9EA4-9274-4574-AB3B-A8C78A92597E}" srcOrd="0" destOrd="0" parTransId="{806C77C0-BA68-4E64-85AC-F51BE9A08DE4}" sibTransId="{2DEE4889-DD25-4B5D-93C3-BEEF4B247695}"/>
    <dgm:cxn modelId="{F7B4C96B-34F7-4178-BE79-9BE1DDEADE8A}" type="presOf" srcId="{2147A853-9D67-4BDB-B2FA-63DAB51C1B23}" destId="{5BCC2736-5F5B-46EC-A31D-192193ED51C3}" srcOrd="0" destOrd="6" presId="urn:microsoft.com/office/officeart/2005/8/layout/vList2"/>
    <dgm:cxn modelId="{BBDF248B-7C27-4346-945E-974FCEAC6E26}" srcId="{B6E54A98-3C27-4F55-BCE4-5947B06B1438}" destId="{2147A853-9D67-4BDB-B2FA-63DAB51C1B23}" srcOrd="6" destOrd="0" parTransId="{F31DFA3D-60D8-4B9D-B88C-84A43DD87BFE}" sibTransId="{33FA5F18-E7FE-4295-A376-20621C2305A7}"/>
    <dgm:cxn modelId="{776159B2-C2DA-4943-BF75-77342235C268}" type="presOf" srcId="{6BF7F862-5DB6-4FE7-BDC1-9C6B58F95EB4}" destId="{5BCC2736-5F5B-46EC-A31D-192193ED51C3}" srcOrd="0" destOrd="4" presId="urn:microsoft.com/office/officeart/2005/8/layout/vList2"/>
    <dgm:cxn modelId="{2DACB19F-FA00-48E3-AB38-D22D208B48BE}" type="presOf" srcId="{4A5FD336-7CD1-4201-AE35-63B2FA46B78D}" destId="{70AE15A5-6568-4944-B139-EB795849FEC8}" srcOrd="0" destOrd="0" presId="urn:microsoft.com/office/officeart/2005/8/layout/vList2"/>
    <dgm:cxn modelId="{0F2D5642-FB01-4991-9729-C1B8BBA98672}" srcId="{073BF1B6-338F-465A-B1A9-8CD182C56A22}" destId="{B6E54A98-3C27-4F55-BCE4-5947B06B1438}" srcOrd="2" destOrd="0" parTransId="{73DD5394-ADCB-4CF9-9EB5-C546A67C52DA}" sibTransId="{6E69B7B0-575D-4922-932F-F6E09664E2ED}"/>
    <dgm:cxn modelId="{5D339109-CAF3-475B-806C-F3088FB07A81}" type="presOf" srcId="{073BF1B6-338F-465A-B1A9-8CD182C56A22}" destId="{B1AB0646-49DB-4BEA-8CCF-C40ECC4800EC}" srcOrd="0" destOrd="0" presId="urn:microsoft.com/office/officeart/2005/8/layout/vList2"/>
    <dgm:cxn modelId="{D7126B38-16EC-44C7-BBBD-3F6BAA36B95B}" srcId="{B6E54A98-3C27-4F55-BCE4-5947B06B1438}" destId="{6BF7F862-5DB6-4FE7-BDC1-9C6B58F95EB4}" srcOrd="4" destOrd="0" parTransId="{6FD71253-C6B2-43CE-86B2-73DFFBB079E0}" sibTransId="{329EF99E-3625-4F1A-8A73-0A1A0803B137}"/>
    <dgm:cxn modelId="{33896DC2-6814-4812-AB5B-267C72CC61DF}" srcId="{073BF1B6-338F-465A-B1A9-8CD182C56A22}" destId="{3A9D52A6-5AED-4F62-B1A1-3C59DF75833F}" srcOrd="1" destOrd="0" parTransId="{22036A9E-C322-44C3-B246-8C7B498F634F}" sibTransId="{6B20B83A-3BB9-4C56-9276-B0DF1197111D}"/>
    <dgm:cxn modelId="{EAF9EF13-CDA3-4209-8C0C-D6466A5D53AD}" srcId="{073BF1B6-338F-465A-B1A9-8CD182C56A22}" destId="{4A5FD336-7CD1-4201-AE35-63B2FA46B78D}" srcOrd="0" destOrd="0" parTransId="{D3FCACF6-492C-4541-BAD2-240491707FC2}" sibTransId="{BA3C64B6-0301-4AC9-AAA9-7D765E5D2C8A}"/>
    <dgm:cxn modelId="{5900CF30-1FE9-4F43-B2EC-7C85B2DCECD3}" type="presOf" srcId="{C99C1319-E039-4139-85CA-4BCCE83EAA7F}" destId="{5BCC2736-5F5B-46EC-A31D-192193ED51C3}" srcOrd="0" destOrd="1" presId="urn:microsoft.com/office/officeart/2005/8/layout/vList2"/>
    <dgm:cxn modelId="{D5412CCD-D0A4-4453-9E0A-CE046628BAF7}" srcId="{B6E54A98-3C27-4F55-BCE4-5947B06B1438}" destId="{330FE4BE-E7EC-40C8-A47D-58D23FF45CC2}" srcOrd="3" destOrd="0" parTransId="{23318829-2E27-43E3-A323-7D6888C16B90}" sibTransId="{D46B7E16-B709-4E25-AA51-AD89FAC113D6}"/>
    <dgm:cxn modelId="{1D57CC07-0ACA-46B6-8DB2-DE1B52670E14}" type="presOf" srcId="{0F798991-2343-4A21-9060-C74FAC072655}" destId="{5BCC2736-5F5B-46EC-A31D-192193ED51C3}" srcOrd="0" destOrd="7" presId="urn:microsoft.com/office/officeart/2005/8/layout/vList2"/>
    <dgm:cxn modelId="{8E034DF3-9059-4DE1-A7BD-2F61A7557F0A}" srcId="{B6E54A98-3C27-4F55-BCE4-5947B06B1438}" destId="{53B40CB8-AB14-4C45-ABBF-CC6797040403}" srcOrd="5" destOrd="0" parTransId="{A55A987B-09D1-4E29-B454-F5F959E15A65}" sibTransId="{A51B7D7D-71C9-4D8C-938C-B380042A0E32}"/>
    <dgm:cxn modelId="{7A633FA4-47F8-45DF-87AD-3614C93EC4AC}" srcId="{B6E54A98-3C27-4F55-BCE4-5947B06B1438}" destId="{FF30ABF0-88E1-4968-980C-421450046536}" srcOrd="2" destOrd="0" parTransId="{D8E8951C-60B4-405E-9C74-40039A83276C}" sibTransId="{1755B76A-323D-4E4A-8CC3-1ADACC82B754}"/>
    <dgm:cxn modelId="{0D1C809F-17B7-4057-A664-5E2A30C0A7DE}" srcId="{B6E54A98-3C27-4F55-BCE4-5947B06B1438}" destId="{C99C1319-E039-4139-85CA-4BCCE83EAA7F}" srcOrd="1" destOrd="0" parTransId="{5BF1775E-6950-46C9-9605-8DDA496EABF6}" sibTransId="{51E0DF31-291D-4083-9184-767A32755700}"/>
    <dgm:cxn modelId="{EF88B6A9-F930-4770-84B8-F5148E4E8F6C}" type="presOf" srcId="{2FDE9EA4-9274-4574-AB3B-A8C78A92597E}" destId="{8AB4406F-AF65-4ACA-A525-F50CCCF67329}" srcOrd="0" destOrd="0" presId="urn:microsoft.com/office/officeart/2005/8/layout/vList2"/>
    <dgm:cxn modelId="{309608CE-34BD-4EA8-B442-C08A8FDF5EB4}" type="presOf" srcId="{330FE4BE-E7EC-40C8-A47D-58D23FF45CC2}" destId="{5BCC2736-5F5B-46EC-A31D-192193ED51C3}" srcOrd="0" destOrd="3" presId="urn:microsoft.com/office/officeart/2005/8/layout/vList2"/>
    <dgm:cxn modelId="{EFE2A19C-BF80-4DC7-A1DE-8FE8BFE5F848}" srcId="{B6E54A98-3C27-4F55-BCE4-5947B06B1438}" destId="{DAA12BA5-53DB-48F4-82E8-2E9BD2DA5BC9}" srcOrd="0" destOrd="0" parTransId="{4BF26F00-836D-425E-A065-2F05116FA553}" sibTransId="{F859D646-8C13-496C-8B57-9A2C901CC5D5}"/>
    <dgm:cxn modelId="{199E9B6C-6951-42C9-9F45-2559507ACA72}" srcId="{4A5FD336-7CD1-4201-AE35-63B2FA46B78D}" destId="{A0182ADA-27F3-4E67-A148-0807839C9C9F}" srcOrd="0" destOrd="0" parTransId="{29E92A1C-4D2E-444B-8FEB-6844A94128AB}" sibTransId="{C07BEAD9-7CB9-4302-9234-29F14EB2363F}"/>
    <dgm:cxn modelId="{A4F57AAF-3A75-4F6F-BEC8-70D2C11AB649}" type="presOf" srcId="{3A9D52A6-5AED-4F62-B1A1-3C59DF75833F}" destId="{3DF9E4EC-EAE6-4908-9B3C-23B9E425ED63}" srcOrd="0" destOrd="0" presId="urn:microsoft.com/office/officeart/2005/8/layout/vList2"/>
    <dgm:cxn modelId="{DF32296D-DAE8-478F-A844-31B395DABB64}" type="presOf" srcId="{53B40CB8-AB14-4C45-ABBF-CC6797040403}" destId="{5BCC2736-5F5B-46EC-A31D-192193ED51C3}" srcOrd="0" destOrd="5" presId="urn:microsoft.com/office/officeart/2005/8/layout/vList2"/>
    <dgm:cxn modelId="{8C9AF3FC-15B6-4451-B161-7605B58A44D6}" type="presOf" srcId="{DAA12BA5-53DB-48F4-82E8-2E9BD2DA5BC9}" destId="{5BCC2736-5F5B-46EC-A31D-192193ED51C3}" srcOrd="0" destOrd="0" presId="urn:microsoft.com/office/officeart/2005/8/layout/vList2"/>
    <dgm:cxn modelId="{1E508D18-A202-45C2-925A-5E97BAEDBB73}" type="presOf" srcId="{B6E54A98-3C27-4F55-BCE4-5947B06B1438}" destId="{40E98FD1-B76E-4727-98CB-9115F248CAD8}" srcOrd="0" destOrd="0" presId="urn:microsoft.com/office/officeart/2005/8/layout/vList2"/>
    <dgm:cxn modelId="{F5AA7273-E472-468A-BC8D-F3DA9680E51D}" type="presOf" srcId="{A0182ADA-27F3-4E67-A148-0807839C9C9F}" destId="{F6DDFAE6-F72A-48A4-ABC1-5B737DA3F0E6}" srcOrd="0" destOrd="0" presId="urn:microsoft.com/office/officeart/2005/8/layout/vList2"/>
    <dgm:cxn modelId="{421DF4F2-4C5B-4425-B6AA-9C797F73D3E5}" type="presOf" srcId="{FF30ABF0-88E1-4968-980C-421450046536}" destId="{5BCC2736-5F5B-46EC-A31D-192193ED51C3}" srcOrd="0" destOrd="2" presId="urn:microsoft.com/office/officeart/2005/8/layout/vList2"/>
    <dgm:cxn modelId="{83A38EE8-5518-419C-B24A-CE4D392D940C}" srcId="{B6E54A98-3C27-4F55-BCE4-5947B06B1438}" destId="{0F798991-2343-4A21-9060-C74FAC072655}" srcOrd="7" destOrd="0" parTransId="{B1ABCDF3-B41F-46EF-A3C7-CAE0CA915D3A}" sibTransId="{0E68F8BE-4965-4109-90C1-B00739A30867}"/>
    <dgm:cxn modelId="{800815E8-8C35-4DDE-80DC-DA5184DEE822}" type="presParOf" srcId="{B1AB0646-49DB-4BEA-8CCF-C40ECC4800EC}" destId="{70AE15A5-6568-4944-B139-EB795849FEC8}" srcOrd="0" destOrd="0" presId="urn:microsoft.com/office/officeart/2005/8/layout/vList2"/>
    <dgm:cxn modelId="{C67F7FB3-1F1F-4F5B-89A4-BE6E3A668431}" type="presParOf" srcId="{B1AB0646-49DB-4BEA-8CCF-C40ECC4800EC}" destId="{F6DDFAE6-F72A-48A4-ABC1-5B737DA3F0E6}" srcOrd="1" destOrd="0" presId="urn:microsoft.com/office/officeart/2005/8/layout/vList2"/>
    <dgm:cxn modelId="{A1B443A2-3388-4C23-A063-27B10FB04DC6}" type="presParOf" srcId="{B1AB0646-49DB-4BEA-8CCF-C40ECC4800EC}" destId="{3DF9E4EC-EAE6-4908-9B3C-23B9E425ED63}" srcOrd="2" destOrd="0" presId="urn:microsoft.com/office/officeart/2005/8/layout/vList2"/>
    <dgm:cxn modelId="{C63383CE-CDE4-4899-81A4-8A19BDE48C4A}" type="presParOf" srcId="{B1AB0646-49DB-4BEA-8CCF-C40ECC4800EC}" destId="{8AB4406F-AF65-4ACA-A525-F50CCCF67329}" srcOrd="3" destOrd="0" presId="urn:microsoft.com/office/officeart/2005/8/layout/vList2"/>
    <dgm:cxn modelId="{D4368A5F-9651-491C-B9FA-4FE81157CE90}" type="presParOf" srcId="{B1AB0646-49DB-4BEA-8CCF-C40ECC4800EC}" destId="{40E98FD1-B76E-4727-98CB-9115F248CAD8}" srcOrd="4" destOrd="0" presId="urn:microsoft.com/office/officeart/2005/8/layout/vList2"/>
    <dgm:cxn modelId="{02BCD496-4091-44DA-BA2D-FEC70F1E95F0}" type="presParOf" srcId="{B1AB0646-49DB-4BEA-8CCF-C40ECC4800EC}" destId="{5BCC2736-5F5B-46EC-A31D-192193ED51C3}" srcOrd="5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F6947B-B350-4437-A5DB-4348C78C3B78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045C142-FA64-44FF-906C-4D9D9C6FBBE5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Sektori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3B717FD-8663-4D2D-99CA-32AB0B8BA041}" type="parTrans" cxnId="{75300CC4-60AD-4AC5-BD91-6BF369C6C9B0}">
      <dgm:prSet/>
      <dgm:spPr/>
      <dgm:t>
        <a:bodyPr/>
        <a:lstStyle/>
        <a:p>
          <a:endParaRPr lang="en-US"/>
        </a:p>
      </dgm:t>
    </dgm:pt>
    <dgm:pt modelId="{43215D67-17A9-4998-9D53-7E3CF990AC28}" type="sibTrans" cxnId="{75300CC4-60AD-4AC5-BD91-6BF369C6C9B0}">
      <dgm:prSet/>
      <dgm:spPr/>
      <dgm:t>
        <a:bodyPr/>
        <a:lstStyle/>
        <a:p>
          <a:endParaRPr lang="en-US"/>
        </a:p>
      </dgm:t>
    </dgm:pt>
    <dgm:pt modelId="{E2073EC9-8840-4354-8CE9-59DBCBC990F7}">
      <dgm:prSet phldrT="[Text]" custT="1"/>
      <dgm:spPr/>
      <dgm:t>
        <a:bodyPr/>
        <a:lstStyle/>
        <a:p>
          <a:r>
            <a:rPr lang="sr-Latn-C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To su organizacione jedinice po najvažnijim poslovnim grupama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AA0BC80-3A07-4046-A752-5B1D5E45D465}" type="parTrans" cxnId="{2310B397-E1D3-465D-864C-99AC40B12436}">
      <dgm:prSet/>
      <dgm:spPr/>
      <dgm:t>
        <a:bodyPr/>
        <a:lstStyle/>
        <a:p>
          <a:endParaRPr lang="en-US"/>
        </a:p>
      </dgm:t>
    </dgm:pt>
    <dgm:pt modelId="{B0B1C558-C1D1-4ADA-B409-F7CEC858147E}" type="sibTrans" cxnId="{2310B397-E1D3-465D-864C-99AC40B12436}">
      <dgm:prSet/>
      <dgm:spPr/>
      <dgm:t>
        <a:bodyPr/>
        <a:lstStyle/>
        <a:p>
          <a:endParaRPr lang="en-US"/>
        </a:p>
      </dgm:t>
    </dgm:pt>
    <dgm:pt modelId="{F5CB46A0-5C2D-4EF9-BC58-8FB307965442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Direkcije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9778E40-5601-4A35-8570-099B15AE9A4D}" type="parTrans" cxnId="{18B21D54-3A67-41E5-8B35-30AC8AA92FE1}">
      <dgm:prSet/>
      <dgm:spPr/>
      <dgm:t>
        <a:bodyPr/>
        <a:lstStyle/>
        <a:p>
          <a:endParaRPr lang="en-US"/>
        </a:p>
      </dgm:t>
    </dgm:pt>
    <dgm:pt modelId="{47D312B9-B339-4336-9586-884B64347CAC}" type="sibTrans" cxnId="{18B21D54-3A67-41E5-8B35-30AC8AA92FE1}">
      <dgm:prSet/>
      <dgm:spPr/>
      <dgm:t>
        <a:bodyPr/>
        <a:lstStyle/>
        <a:p>
          <a:endParaRPr lang="en-US"/>
        </a:p>
      </dgm:t>
    </dgm:pt>
    <dgm:pt modelId="{E5454EB0-355C-42E7-B283-6319FF769415}">
      <dgm:prSet phldrT="[Text]" custT="1"/>
      <dgm:spPr/>
      <dgm:t>
        <a:bodyPr/>
        <a:lstStyle/>
        <a:p>
          <a:r>
            <a:rPr lang="sr-Latn-C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To su organizacione jednice u okviru sektora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64A7596-BC99-4CAA-B710-358607057A42}" type="parTrans" cxnId="{8669747C-0A44-41DA-B95B-1B3A5053DAE4}">
      <dgm:prSet/>
      <dgm:spPr/>
      <dgm:t>
        <a:bodyPr/>
        <a:lstStyle/>
        <a:p>
          <a:endParaRPr lang="en-US"/>
        </a:p>
      </dgm:t>
    </dgm:pt>
    <dgm:pt modelId="{155EE2EB-BCE5-4940-878A-3B5A01ED1B81}" type="sibTrans" cxnId="{8669747C-0A44-41DA-B95B-1B3A5053DAE4}">
      <dgm:prSet/>
      <dgm:spPr/>
      <dgm:t>
        <a:bodyPr/>
        <a:lstStyle/>
        <a:p>
          <a:endParaRPr lang="en-US"/>
        </a:p>
      </dgm:t>
    </dgm:pt>
    <dgm:pt modelId="{600634C8-B1BC-4EDC-BD17-33E6468ABCD4}">
      <dgm:prSet custT="1"/>
      <dgm:spPr/>
      <dgm:t>
        <a:bodyPr/>
        <a:lstStyle/>
        <a:p>
          <a:r>
            <a:rPr lang="sr-Latn-C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Najčešći sektori: stanovništvo, privreda, poslovi sa inostranstvom, trezor</a:t>
          </a:r>
          <a:endParaRPr lang="sr-Latn-C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D728070-053E-4083-A744-C7830C98F6F7}" type="parTrans" cxnId="{ADBCF03A-AE05-440B-B389-72DAB1821B76}">
      <dgm:prSet/>
      <dgm:spPr/>
      <dgm:t>
        <a:bodyPr/>
        <a:lstStyle/>
        <a:p>
          <a:endParaRPr lang="en-US"/>
        </a:p>
      </dgm:t>
    </dgm:pt>
    <dgm:pt modelId="{6449A62B-43C3-47FD-873A-ED035333506C}" type="sibTrans" cxnId="{ADBCF03A-AE05-440B-B389-72DAB1821B76}">
      <dgm:prSet/>
      <dgm:spPr/>
      <dgm:t>
        <a:bodyPr/>
        <a:lstStyle/>
        <a:p>
          <a:endParaRPr lang="en-US"/>
        </a:p>
      </dgm:t>
    </dgm:pt>
    <dgm:pt modelId="{F3CA0D98-2E65-4397-A2D4-D365508F8316}">
      <dgm:prSet custT="1"/>
      <dgm:spPr/>
      <dgm:t>
        <a:bodyPr/>
        <a:lstStyle/>
        <a:p>
          <a:r>
            <a:rPr lang="sr-Latn-C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Na čelu direktor ili izvršni direktor</a:t>
          </a:r>
          <a:endParaRPr lang="sr-Latn-C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57F6ABA-746D-4117-84F0-9D6EE46DB8C6}" type="parTrans" cxnId="{91768CC3-617F-4298-97FC-363337B3868B}">
      <dgm:prSet/>
      <dgm:spPr/>
      <dgm:t>
        <a:bodyPr/>
        <a:lstStyle/>
        <a:p>
          <a:endParaRPr lang="en-US"/>
        </a:p>
      </dgm:t>
    </dgm:pt>
    <dgm:pt modelId="{76CB8A9C-113D-427F-B6F6-413D2ED9409D}" type="sibTrans" cxnId="{91768CC3-617F-4298-97FC-363337B3868B}">
      <dgm:prSet/>
      <dgm:spPr/>
      <dgm:t>
        <a:bodyPr/>
        <a:lstStyle/>
        <a:p>
          <a:endParaRPr lang="en-US"/>
        </a:p>
      </dgm:t>
    </dgm:pt>
    <dgm:pt modelId="{7EFFADC9-E225-4ECC-A237-151D661256F7}">
      <dgm:prSet custT="1"/>
      <dgm:spPr/>
      <dgm:t>
        <a:bodyPr/>
        <a:lstStyle/>
        <a:p>
          <a:r>
            <a:rPr lang="sr-Latn-C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Najčešće: kredit</a:t>
          </a:r>
          <a:r>
            <a:rPr lang="en-US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ni</a:t>
          </a:r>
          <a:r>
            <a:rPr lang="sr-Latn-C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poslovi, devizno-valutni poslovi, platne kartice, e-banking</a:t>
          </a:r>
          <a:endParaRPr lang="sr-Latn-C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0709F29-AC34-4A0B-98C3-B621AD3181F4}" type="parTrans" cxnId="{464A962B-33FF-41D7-93DF-AD02030F5326}">
      <dgm:prSet/>
      <dgm:spPr/>
      <dgm:t>
        <a:bodyPr/>
        <a:lstStyle/>
        <a:p>
          <a:endParaRPr lang="en-US"/>
        </a:p>
      </dgm:t>
    </dgm:pt>
    <dgm:pt modelId="{A5F02D0E-B3D2-4A12-81C0-69582F316A4E}" type="sibTrans" cxnId="{464A962B-33FF-41D7-93DF-AD02030F5326}">
      <dgm:prSet/>
      <dgm:spPr/>
      <dgm:t>
        <a:bodyPr/>
        <a:lstStyle/>
        <a:p>
          <a:endParaRPr lang="en-US"/>
        </a:p>
      </dgm:t>
    </dgm:pt>
    <dgm:pt modelId="{D0F3EBFF-63B2-4C7D-B6B5-6F67E2B5056C}">
      <dgm:prSet custT="1"/>
      <dgm:spPr/>
      <dgm:t>
        <a:bodyPr/>
        <a:lstStyle/>
        <a:p>
          <a:r>
            <a:rPr lang="sr-Latn-C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Odeljenja</a:t>
          </a:r>
          <a:endParaRPr lang="sr-Latn-C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0238BEB-C9AE-4942-AED4-A24FE4FE230C}" type="parTrans" cxnId="{BE49888D-0E4E-44FC-A62F-987CB230CB11}">
      <dgm:prSet/>
      <dgm:spPr/>
      <dgm:t>
        <a:bodyPr/>
        <a:lstStyle/>
        <a:p>
          <a:endParaRPr lang="en-US"/>
        </a:p>
      </dgm:t>
    </dgm:pt>
    <dgm:pt modelId="{9D67E6A2-7802-48E2-ABB1-0D6D5E35CAE7}" type="sibTrans" cxnId="{BE49888D-0E4E-44FC-A62F-987CB230CB11}">
      <dgm:prSet/>
      <dgm:spPr/>
      <dgm:t>
        <a:bodyPr/>
        <a:lstStyle/>
        <a:p>
          <a:endParaRPr lang="en-US"/>
        </a:p>
      </dgm:t>
    </dgm:pt>
    <dgm:pt modelId="{0FD4A234-FCCD-4212-8BEA-7799AC62666E}">
      <dgm:prSet/>
      <dgm:spPr/>
      <dgm:t>
        <a:bodyPr/>
        <a:lstStyle/>
        <a:p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To su glavne organizacione jednice koje se formiraju po užoj 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</a:t>
          </a:r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pe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</a:t>
          </a:r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ij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</a:t>
          </a:r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lnosti </a:t>
          </a:r>
          <a:endParaRPr lang="sr-Latn-C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A353EBB-EB5C-45E1-B552-89470ABECC46}" type="parTrans" cxnId="{50853C1F-1348-4A24-8F36-40041566581E}">
      <dgm:prSet/>
      <dgm:spPr/>
      <dgm:t>
        <a:bodyPr/>
        <a:lstStyle/>
        <a:p>
          <a:endParaRPr lang="en-US"/>
        </a:p>
      </dgm:t>
    </dgm:pt>
    <dgm:pt modelId="{2E6B9BB6-8391-415F-8F9C-CD3A0443DAF5}" type="sibTrans" cxnId="{50853C1F-1348-4A24-8F36-40041566581E}">
      <dgm:prSet/>
      <dgm:spPr/>
      <dgm:t>
        <a:bodyPr/>
        <a:lstStyle/>
        <a:p>
          <a:endParaRPr lang="en-US"/>
        </a:p>
      </dgm:t>
    </dgm:pt>
    <dgm:pt modelId="{72CC6FB3-9F67-4A1C-BD66-8425D0F0BE95}">
      <dgm:prSet/>
      <dgm:spPr/>
      <dgm:t>
        <a:bodyPr/>
        <a:lstStyle/>
        <a:p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Podela: centralna, po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</a:t>
          </a:r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lovna i administrativna </a:t>
          </a:r>
          <a:endParaRPr lang="sr-Latn-C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CC8AC04-7D33-4C62-8803-E1985798AAD4}" type="parTrans" cxnId="{3D238A2F-FD57-407B-AC17-A76F764BF586}">
      <dgm:prSet/>
      <dgm:spPr/>
      <dgm:t>
        <a:bodyPr/>
        <a:lstStyle/>
        <a:p>
          <a:endParaRPr lang="en-US"/>
        </a:p>
      </dgm:t>
    </dgm:pt>
    <dgm:pt modelId="{A1DA78F9-1B1B-4B20-911F-BF2BD92664C4}" type="sibTrans" cxnId="{3D238A2F-FD57-407B-AC17-A76F764BF586}">
      <dgm:prSet/>
      <dgm:spPr/>
      <dgm:t>
        <a:bodyPr/>
        <a:lstStyle/>
        <a:p>
          <a:endParaRPr lang="en-US"/>
        </a:p>
      </dgm:t>
    </dgm:pt>
    <dgm:pt modelId="{23A55967-510C-4B96-B55A-5A5D56BEEFE6}">
      <dgm:prSet/>
      <dgm:spPr/>
      <dgm:t>
        <a:bodyPr/>
        <a:lstStyle/>
        <a:p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Centralna (Head office) – centrala za banaku: pravni poslovi, marketing, organizacija, istraživanja, ljudski resursi, računovodstvo, nabavka i dr.</a:t>
          </a:r>
          <a:endParaRPr lang="sr-Latn-C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0CC130B-8B05-482D-9541-D60BD52D3E59}" type="parTrans" cxnId="{59035D2A-9858-4CAE-ABFC-C1FF979721CF}">
      <dgm:prSet/>
      <dgm:spPr/>
      <dgm:t>
        <a:bodyPr/>
        <a:lstStyle/>
        <a:p>
          <a:endParaRPr lang="en-US"/>
        </a:p>
      </dgm:t>
    </dgm:pt>
    <dgm:pt modelId="{69361686-3760-460C-8B16-5807614FD89E}" type="sibTrans" cxnId="{59035D2A-9858-4CAE-ABFC-C1FF979721CF}">
      <dgm:prSet/>
      <dgm:spPr/>
      <dgm:t>
        <a:bodyPr/>
        <a:lstStyle/>
        <a:p>
          <a:endParaRPr lang="en-US"/>
        </a:p>
      </dgm:t>
    </dgm:pt>
    <dgm:pt modelId="{7FB52FF2-05DC-441F-BCDF-45C886599B6A}">
      <dgm:prSet/>
      <dgm:spPr/>
      <dgm:t>
        <a:bodyPr/>
        <a:lstStyle/>
        <a:p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</a:t>
          </a:r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lovna (Front office) – dolaze u direktan dodir sa klijentom</a:t>
          </a:r>
          <a:endParaRPr lang="sr-Latn-C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EFB322E-310D-4C0F-A8C4-886FF992F780}" type="parTrans" cxnId="{870760FB-5119-4FA0-9C65-7B98B05BAE71}">
      <dgm:prSet/>
      <dgm:spPr/>
      <dgm:t>
        <a:bodyPr/>
        <a:lstStyle/>
        <a:p>
          <a:endParaRPr lang="en-US"/>
        </a:p>
      </dgm:t>
    </dgm:pt>
    <dgm:pt modelId="{6C6E1F3B-1155-4E95-837A-66FE9E72C9E7}" type="sibTrans" cxnId="{870760FB-5119-4FA0-9C65-7B98B05BAE71}">
      <dgm:prSet/>
      <dgm:spPr/>
      <dgm:t>
        <a:bodyPr/>
        <a:lstStyle/>
        <a:p>
          <a:endParaRPr lang="en-US"/>
        </a:p>
      </dgm:t>
    </dgm:pt>
    <dgm:pt modelId="{D8DC3A05-DBE5-4C5E-8B74-202B1057C7BF}">
      <dgm:prSet/>
      <dgm:spPr/>
      <dgm:t>
        <a:bodyPr/>
        <a:lstStyle/>
        <a:p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Administrativna (Back office)– ekonomat, arhiva, ekspedicija, statistika.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9817BCB-ECBC-4434-BED9-2FD503274FF0}" type="parTrans" cxnId="{60417FB9-70F7-4012-9B8D-3B3A9366FFB8}">
      <dgm:prSet/>
      <dgm:spPr/>
      <dgm:t>
        <a:bodyPr/>
        <a:lstStyle/>
        <a:p>
          <a:endParaRPr lang="en-US"/>
        </a:p>
      </dgm:t>
    </dgm:pt>
    <dgm:pt modelId="{EBAEBBCD-E055-426F-9A3D-790783A4A992}" type="sibTrans" cxnId="{60417FB9-70F7-4012-9B8D-3B3A9366FFB8}">
      <dgm:prSet/>
      <dgm:spPr/>
      <dgm:t>
        <a:bodyPr/>
        <a:lstStyle/>
        <a:p>
          <a:endParaRPr lang="en-US"/>
        </a:p>
      </dgm:t>
    </dgm:pt>
    <dgm:pt modelId="{8EBF027A-2E3F-4B9B-A9E8-A794633CCDCC}" type="pres">
      <dgm:prSet presAssocID="{1AF6947B-B350-4437-A5DB-4348C78C3B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C9DDFB-87B7-4776-8640-424254C6F407}" type="pres">
      <dgm:prSet presAssocID="{C045C142-FA64-44FF-906C-4D9D9C6FBBE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C6A73-CD20-4AC7-8D7A-CFBCFE1DBA8A}" type="pres">
      <dgm:prSet presAssocID="{C045C142-FA64-44FF-906C-4D9D9C6FBBE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94EB9-5F8C-40C8-850C-69284ED2B913}" type="pres">
      <dgm:prSet presAssocID="{F5CB46A0-5C2D-4EF9-BC58-8FB307965442}" presName="parentText" presStyleLbl="node1" presStyleIdx="1" presStyleCnt="3" custLinFactNeighborX="3225" custLinFactNeighborY="-70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8095B-5889-4494-8710-8F27AD212755}" type="pres">
      <dgm:prSet presAssocID="{F5CB46A0-5C2D-4EF9-BC58-8FB30796544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89978-A18D-4808-8608-9AF0703C40A9}" type="pres">
      <dgm:prSet presAssocID="{D0F3EBFF-63B2-4C7D-B6B5-6F67E2B5056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21CC9-3F25-4A0A-AAE6-84F8B3F39E56}" type="pres">
      <dgm:prSet presAssocID="{D0F3EBFF-63B2-4C7D-B6B5-6F67E2B5056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853C1F-1348-4A24-8F36-40041566581E}" srcId="{D0F3EBFF-63B2-4C7D-B6B5-6F67E2B5056C}" destId="{0FD4A234-FCCD-4212-8BEA-7799AC62666E}" srcOrd="0" destOrd="0" parTransId="{8A353EBB-EB5C-45E1-B552-89470ABECC46}" sibTransId="{2E6B9BB6-8391-415F-8F9C-CD3A0443DAF5}"/>
    <dgm:cxn modelId="{ADBCF03A-AE05-440B-B389-72DAB1821B76}" srcId="{C045C142-FA64-44FF-906C-4D9D9C6FBBE5}" destId="{600634C8-B1BC-4EDC-BD17-33E6468ABCD4}" srcOrd="1" destOrd="0" parTransId="{DD728070-053E-4083-A744-C7830C98F6F7}" sibTransId="{6449A62B-43C3-47FD-873A-ED035333506C}"/>
    <dgm:cxn modelId="{2310B397-E1D3-465D-864C-99AC40B12436}" srcId="{C045C142-FA64-44FF-906C-4D9D9C6FBBE5}" destId="{E2073EC9-8840-4354-8CE9-59DBCBC990F7}" srcOrd="0" destOrd="0" parTransId="{FAA0BC80-3A07-4046-A752-5B1D5E45D465}" sibTransId="{B0B1C558-C1D1-4ADA-B409-F7CEC858147E}"/>
    <dgm:cxn modelId="{3C6CB9A9-2D9A-470C-AFEE-7625201D6804}" type="presOf" srcId="{600634C8-B1BC-4EDC-BD17-33E6468ABCD4}" destId="{524C6A73-CD20-4AC7-8D7A-CFBCFE1DBA8A}" srcOrd="0" destOrd="1" presId="urn:microsoft.com/office/officeart/2005/8/layout/vList2"/>
    <dgm:cxn modelId="{3A406145-DFB8-4FE4-A7A5-2CC706398612}" type="presOf" srcId="{23A55967-510C-4B96-B55A-5A5D56BEEFE6}" destId="{DC421CC9-3F25-4A0A-AAE6-84F8B3F39E56}" srcOrd="0" destOrd="2" presId="urn:microsoft.com/office/officeart/2005/8/layout/vList2"/>
    <dgm:cxn modelId="{F177A8EF-64BB-43DB-BF64-9CDAB299E200}" type="presOf" srcId="{1AF6947B-B350-4437-A5DB-4348C78C3B78}" destId="{8EBF027A-2E3F-4B9B-A9E8-A794633CCDCC}" srcOrd="0" destOrd="0" presId="urn:microsoft.com/office/officeart/2005/8/layout/vList2"/>
    <dgm:cxn modelId="{3E206868-E83D-480F-9E21-EF368F10ECDC}" type="presOf" srcId="{7FB52FF2-05DC-441F-BCDF-45C886599B6A}" destId="{DC421CC9-3F25-4A0A-AAE6-84F8B3F39E56}" srcOrd="0" destOrd="3" presId="urn:microsoft.com/office/officeart/2005/8/layout/vList2"/>
    <dgm:cxn modelId="{DB3E49EC-C4CB-4310-AC1F-2BBE9C9DC0DC}" type="presOf" srcId="{D0F3EBFF-63B2-4C7D-B6B5-6F67E2B5056C}" destId="{D6489978-A18D-4808-8608-9AF0703C40A9}" srcOrd="0" destOrd="0" presId="urn:microsoft.com/office/officeart/2005/8/layout/vList2"/>
    <dgm:cxn modelId="{91768CC3-617F-4298-97FC-363337B3868B}" srcId="{C045C142-FA64-44FF-906C-4D9D9C6FBBE5}" destId="{F3CA0D98-2E65-4397-A2D4-D365508F8316}" srcOrd="2" destOrd="0" parTransId="{957F6ABA-746D-4117-84F0-9D6EE46DB8C6}" sibTransId="{76CB8A9C-113D-427F-B6F6-413D2ED9409D}"/>
    <dgm:cxn modelId="{870760FB-5119-4FA0-9C65-7B98B05BAE71}" srcId="{D0F3EBFF-63B2-4C7D-B6B5-6F67E2B5056C}" destId="{7FB52FF2-05DC-441F-BCDF-45C886599B6A}" srcOrd="3" destOrd="0" parTransId="{8EFB322E-310D-4C0F-A8C4-886FF992F780}" sibTransId="{6C6E1F3B-1155-4E95-837A-66FE9E72C9E7}"/>
    <dgm:cxn modelId="{353BE5F4-90B2-499D-8778-F223506CC81D}" type="presOf" srcId="{C045C142-FA64-44FF-906C-4D9D9C6FBBE5}" destId="{8AC9DDFB-87B7-4776-8640-424254C6F407}" srcOrd="0" destOrd="0" presId="urn:microsoft.com/office/officeart/2005/8/layout/vList2"/>
    <dgm:cxn modelId="{75300CC4-60AD-4AC5-BD91-6BF369C6C9B0}" srcId="{1AF6947B-B350-4437-A5DB-4348C78C3B78}" destId="{C045C142-FA64-44FF-906C-4D9D9C6FBBE5}" srcOrd="0" destOrd="0" parTransId="{63B717FD-8663-4D2D-99CA-32AB0B8BA041}" sibTransId="{43215D67-17A9-4998-9D53-7E3CF990AC28}"/>
    <dgm:cxn modelId="{464A962B-33FF-41D7-93DF-AD02030F5326}" srcId="{F5CB46A0-5C2D-4EF9-BC58-8FB307965442}" destId="{7EFFADC9-E225-4ECC-A237-151D661256F7}" srcOrd="1" destOrd="0" parTransId="{D0709F29-AC34-4A0B-98C3-B621AD3181F4}" sibTransId="{A5F02D0E-B3D2-4A12-81C0-69582F316A4E}"/>
    <dgm:cxn modelId="{27D5E762-C782-4093-8799-F2294351E17A}" type="presOf" srcId="{F5CB46A0-5C2D-4EF9-BC58-8FB307965442}" destId="{EC494EB9-5F8C-40C8-850C-69284ED2B913}" srcOrd="0" destOrd="0" presId="urn:microsoft.com/office/officeart/2005/8/layout/vList2"/>
    <dgm:cxn modelId="{60417FB9-70F7-4012-9B8D-3B3A9366FFB8}" srcId="{D0F3EBFF-63B2-4C7D-B6B5-6F67E2B5056C}" destId="{D8DC3A05-DBE5-4C5E-8B74-202B1057C7BF}" srcOrd="4" destOrd="0" parTransId="{89817BCB-ECBC-4434-BED9-2FD503274FF0}" sibTransId="{EBAEBBCD-E055-426F-9A3D-790783A4A992}"/>
    <dgm:cxn modelId="{0AC26ABE-996C-4ED1-BF00-7B91F07E158D}" type="presOf" srcId="{0FD4A234-FCCD-4212-8BEA-7799AC62666E}" destId="{DC421CC9-3F25-4A0A-AAE6-84F8B3F39E56}" srcOrd="0" destOrd="0" presId="urn:microsoft.com/office/officeart/2005/8/layout/vList2"/>
    <dgm:cxn modelId="{18B21D54-3A67-41E5-8B35-30AC8AA92FE1}" srcId="{1AF6947B-B350-4437-A5DB-4348C78C3B78}" destId="{F5CB46A0-5C2D-4EF9-BC58-8FB307965442}" srcOrd="1" destOrd="0" parTransId="{59778E40-5601-4A35-8570-099B15AE9A4D}" sibTransId="{47D312B9-B339-4336-9586-884B64347CAC}"/>
    <dgm:cxn modelId="{C146A5DC-7845-400B-B017-652299D7DB34}" type="presOf" srcId="{F3CA0D98-2E65-4397-A2D4-D365508F8316}" destId="{524C6A73-CD20-4AC7-8D7A-CFBCFE1DBA8A}" srcOrd="0" destOrd="2" presId="urn:microsoft.com/office/officeart/2005/8/layout/vList2"/>
    <dgm:cxn modelId="{89AB8A90-511F-4948-A9DD-E2BCB237BA27}" type="presOf" srcId="{E5454EB0-355C-42E7-B283-6319FF769415}" destId="{90A8095B-5889-4494-8710-8F27AD212755}" srcOrd="0" destOrd="0" presId="urn:microsoft.com/office/officeart/2005/8/layout/vList2"/>
    <dgm:cxn modelId="{8669747C-0A44-41DA-B95B-1B3A5053DAE4}" srcId="{F5CB46A0-5C2D-4EF9-BC58-8FB307965442}" destId="{E5454EB0-355C-42E7-B283-6319FF769415}" srcOrd="0" destOrd="0" parTransId="{F64A7596-BC99-4CAA-B710-358607057A42}" sibTransId="{155EE2EB-BCE5-4940-878A-3B5A01ED1B81}"/>
    <dgm:cxn modelId="{59035D2A-9858-4CAE-ABFC-C1FF979721CF}" srcId="{D0F3EBFF-63B2-4C7D-B6B5-6F67E2B5056C}" destId="{23A55967-510C-4B96-B55A-5A5D56BEEFE6}" srcOrd="2" destOrd="0" parTransId="{30CC130B-8B05-482D-9541-D60BD52D3E59}" sibTransId="{69361686-3760-460C-8B16-5807614FD89E}"/>
    <dgm:cxn modelId="{DFF08E49-0EEB-454F-ADD0-085F74459DFA}" type="presOf" srcId="{D8DC3A05-DBE5-4C5E-8B74-202B1057C7BF}" destId="{DC421CC9-3F25-4A0A-AAE6-84F8B3F39E56}" srcOrd="0" destOrd="4" presId="urn:microsoft.com/office/officeart/2005/8/layout/vList2"/>
    <dgm:cxn modelId="{080A6E13-E26B-4C15-93A7-3A06C0466F80}" type="presOf" srcId="{E2073EC9-8840-4354-8CE9-59DBCBC990F7}" destId="{524C6A73-CD20-4AC7-8D7A-CFBCFE1DBA8A}" srcOrd="0" destOrd="0" presId="urn:microsoft.com/office/officeart/2005/8/layout/vList2"/>
    <dgm:cxn modelId="{BE49888D-0E4E-44FC-A62F-987CB230CB11}" srcId="{1AF6947B-B350-4437-A5DB-4348C78C3B78}" destId="{D0F3EBFF-63B2-4C7D-B6B5-6F67E2B5056C}" srcOrd="2" destOrd="0" parTransId="{A0238BEB-C9AE-4942-AED4-A24FE4FE230C}" sibTransId="{9D67E6A2-7802-48E2-ABB1-0D6D5E35CAE7}"/>
    <dgm:cxn modelId="{BBF02F2C-D875-4527-A7E1-B7C0D2586F9F}" type="presOf" srcId="{72CC6FB3-9F67-4A1C-BD66-8425D0F0BE95}" destId="{DC421CC9-3F25-4A0A-AAE6-84F8B3F39E56}" srcOrd="0" destOrd="1" presId="urn:microsoft.com/office/officeart/2005/8/layout/vList2"/>
    <dgm:cxn modelId="{FDBC09E1-0187-498B-A84D-8E92C97C1930}" type="presOf" srcId="{7EFFADC9-E225-4ECC-A237-151D661256F7}" destId="{90A8095B-5889-4494-8710-8F27AD212755}" srcOrd="0" destOrd="1" presId="urn:microsoft.com/office/officeart/2005/8/layout/vList2"/>
    <dgm:cxn modelId="{3D238A2F-FD57-407B-AC17-A76F764BF586}" srcId="{D0F3EBFF-63B2-4C7D-B6B5-6F67E2B5056C}" destId="{72CC6FB3-9F67-4A1C-BD66-8425D0F0BE95}" srcOrd="1" destOrd="0" parTransId="{7CC8AC04-7D33-4C62-8803-E1985798AAD4}" sibTransId="{A1DA78F9-1B1B-4B20-911F-BF2BD92664C4}"/>
    <dgm:cxn modelId="{1F8CD53E-4860-472D-B989-C09ADFAF2A96}" type="presParOf" srcId="{8EBF027A-2E3F-4B9B-A9E8-A794633CCDCC}" destId="{8AC9DDFB-87B7-4776-8640-424254C6F407}" srcOrd="0" destOrd="0" presId="urn:microsoft.com/office/officeart/2005/8/layout/vList2"/>
    <dgm:cxn modelId="{65A8D995-F5DA-477C-9753-B3F204B6BF29}" type="presParOf" srcId="{8EBF027A-2E3F-4B9B-A9E8-A794633CCDCC}" destId="{524C6A73-CD20-4AC7-8D7A-CFBCFE1DBA8A}" srcOrd="1" destOrd="0" presId="urn:microsoft.com/office/officeart/2005/8/layout/vList2"/>
    <dgm:cxn modelId="{077A0B45-1770-4600-8892-4F38A760DC27}" type="presParOf" srcId="{8EBF027A-2E3F-4B9B-A9E8-A794633CCDCC}" destId="{EC494EB9-5F8C-40C8-850C-69284ED2B913}" srcOrd="2" destOrd="0" presId="urn:microsoft.com/office/officeart/2005/8/layout/vList2"/>
    <dgm:cxn modelId="{544B907D-5DDF-44B4-BBD9-90D59DE9A6B9}" type="presParOf" srcId="{8EBF027A-2E3F-4B9B-A9E8-A794633CCDCC}" destId="{90A8095B-5889-4494-8710-8F27AD212755}" srcOrd="3" destOrd="0" presId="urn:microsoft.com/office/officeart/2005/8/layout/vList2"/>
    <dgm:cxn modelId="{403B0CBA-C34D-402A-AE3C-9290C957E02D}" type="presParOf" srcId="{8EBF027A-2E3F-4B9B-A9E8-A794633CCDCC}" destId="{D6489978-A18D-4808-8608-9AF0703C40A9}" srcOrd="4" destOrd="0" presId="urn:microsoft.com/office/officeart/2005/8/layout/vList2"/>
    <dgm:cxn modelId="{78A626BE-9144-4FC5-B068-029C2806BF0C}" type="presParOf" srcId="{8EBF027A-2E3F-4B9B-A9E8-A794633CCDCC}" destId="{DC421CC9-3F25-4A0A-AAE6-84F8B3F39E56}" srcOrd="5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F47395-21FD-48C7-BDC3-CA2717E597CB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E6C6782-6E35-47C8-B817-4C8F2F487D16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Centrala (Head office)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87035B8-0A28-42CA-ACFA-7E547A7339F2}" type="parTrans" cxnId="{DB5B0C5A-071C-4124-AFE7-0F4292AA9BA3}">
      <dgm:prSet/>
      <dgm:spPr/>
      <dgm:t>
        <a:bodyPr/>
        <a:lstStyle/>
        <a:p>
          <a:endParaRPr lang="en-US"/>
        </a:p>
      </dgm:t>
    </dgm:pt>
    <dgm:pt modelId="{E47E6B2F-9B43-4D7A-B2AD-76BC5BB499AC}" type="sibTrans" cxnId="{DB5B0C5A-071C-4124-AFE7-0F4292AA9BA3}">
      <dgm:prSet/>
      <dgm:spPr/>
      <dgm:t>
        <a:bodyPr/>
        <a:lstStyle/>
        <a:p>
          <a:endParaRPr lang="en-US"/>
        </a:p>
      </dgm:t>
    </dgm:pt>
    <dgm:pt modelId="{0BF0F1A0-88E2-4A31-B02A-BD4002DE38B2}">
      <dgm:prSet phldrT="[Text]" custT="1"/>
      <dgm:spPr/>
      <dgm:t>
        <a:bodyPr/>
        <a:lstStyle/>
        <a:p>
          <a:r>
            <a:rPr lang="sr-Latn-C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To je sedište poslovne banke. Tu je smeštena uprava banke i svi sektori. Ovde se priprema i odobrava pl</a:t>
          </a:r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</a:t>
          </a:r>
          <a:r>
            <a:rPr lang="sr-Latn-C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 poslovanja.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BF3731E-4BFC-42C4-9E91-FC6DC06518E1}" type="parTrans" cxnId="{66F37DF4-3F16-4CEB-8E08-226297C73205}">
      <dgm:prSet/>
      <dgm:spPr/>
      <dgm:t>
        <a:bodyPr/>
        <a:lstStyle/>
        <a:p>
          <a:endParaRPr lang="en-US"/>
        </a:p>
      </dgm:t>
    </dgm:pt>
    <dgm:pt modelId="{5DF67B3C-B58F-41E8-85AE-7210CB03914D}" type="sibTrans" cxnId="{66F37DF4-3F16-4CEB-8E08-226297C73205}">
      <dgm:prSet/>
      <dgm:spPr/>
      <dgm:t>
        <a:bodyPr/>
        <a:lstStyle/>
        <a:p>
          <a:endParaRPr lang="en-US"/>
        </a:p>
      </dgm:t>
    </dgm:pt>
    <dgm:pt modelId="{54F092A8-B1BC-474F-A3D6-8759217690C4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Filijala (Branch)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6332DE9-42F0-486D-A18F-4840AFF925A3}" type="parTrans" cxnId="{D1721F23-2EE3-4E98-9E19-A3BCDA6E13A7}">
      <dgm:prSet/>
      <dgm:spPr/>
      <dgm:t>
        <a:bodyPr/>
        <a:lstStyle/>
        <a:p>
          <a:endParaRPr lang="en-US"/>
        </a:p>
      </dgm:t>
    </dgm:pt>
    <dgm:pt modelId="{5EAB839E-C8EA-487C-91C4-719982A4C6B1}" type="sibTrans" cxnId="{D1721F23-2EE3-4E98-9E19-A3BCDA6E13A7}">
      <dgm:prSet/>
      <dgm:spPr/>
      <dgm:t>
        <a:bodyPr/>
        <a:lstStyle/>
        <a:p>
          <a:endParaRPr lang="en-US"/>
        </a:p>
      </dgm:t>
    </dgm:pt>
    <dgm:pt modelId="{434021DB-EE06-4511-905A-25BA937F9B30}">
      <dgm:prSet phldrT="[Text]"/>
      <dgm:spPr/>
      <dgm:t>
        <a:bodyPr/>
        <a:lstStyle/>
        <a:p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Poslovna jed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nica sa većim ovlašćenjima u kojoj se obavljaju svi poslovi koje banka obavlja. Na čelu filijale je direktor filijale i on rukovodi njom. Zaposleni: blagajnici, kreditni službenici, kontrolor, zamenik direktora. Oni su u neposrednom kontaktu sa klijentom.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2E4A959-912E-4016-9DD5-53B12F37A2BD}" type="parTrans" cxnId="{B9FC1B82-E2D0-47C8-9DC1-68BB088DF014}">
      <dgm:prSet/>
      <dgm:spPr/>
      <dgm:t>
        <a:bodyPr/>
        <a:lstStyle/>
        <a:p>
          <a:endParaRPr lang="en-US"/>
        </a:p>
      </dgm:t>
    </dgm:pt>
    <dgm:pt modelId="{ED68F8FA-4AEA-489B-8F4A-4A0994DA9C62}" type="sibTrans" cxnId="{B9FC1B82-E2D0-47C8-9DC1-68BB088DF014}">
      <dgm:prSet/>
      <dgm:spPr/>
      <dgm:t>
        <a:bodyPr/>
        <a:lstStyle/>
        <a:p>
          <a:endParaRPr lang="en-US"/>
        </a:p>
      </dgm:t>
    </dgm:pt>
    <dgm:pt modelId="{FB42BC77-F81A-42AE-AC03-83F076D9C1F2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Ekspozitura (Branch)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3C4BF2F-260A-4DA5-BC85-CD923C9891D8}" type="parTrans" cxnId="{AA6105A9-374F-447E-9546-56232EB3A36A}">
      <dgm:prSet/>
      <dgm:spPr/>
      <dgm:t>
        <a:bodyPr/>
        <a:lstStyle/>
        <a:p>
          <a:endParaRPr lang="en-US"/>
        </a:p>
      </dgm:t>
    </dgm:pt>
    <dgm:pt modelId="{AFB9E820-C3DB-449D-93E5-247065595FDF}" type="sibTrans" cxnId="{AA6105A9-374F-447E-9546-56232EB3A36A}">
      <dgm:prSet/>
      <dgm:spPr/>
      <dgm:t>
        <a:bodyPr/>
        <a:lstStyle/>
        <a:p>
          <a:endParaRPr lang="en-US"/>
        </a:p>
      </dgm:t>
    </dgm:pt>
    <dgm:pt modelId="{332E8019-86C8-4281-8521-B6C0F2A539C8}">
      <dgm:prSet phldrT="[Text]"/>
      <dgm:spPr/>
      <dgm:t>
        <a:bodyPr/>
        <a:lstStyle/>
        <a:p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Poslovna jednica sa manjim ovlašćenjima i obavlja određene poslovne aktivnosti filijale banke. Na čelu ekspoziture je šef ekspoziture. Zaposleni: blagajnici, kreditni službenici, kontrolor. Oni su u neposrednom kontaktu sa klijentom.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89CC55F-F611-4445-9A6F-C33C099D0949}" type="parTrans" cxnId="{D12B2BD3-C0E9-4D1F-916C-A2FD1E2048CF}">
      <dgm:prSet/>
      <dgm:spPr/>
      <dgm:t>
        <a:bodyPr/>
        <a:lstStyle/>
        <a:p>
          <a:endParaRPr lang="en-US"/>
        </a:p>
      </dgm:t>
    </dgm:pt>
    <dgm:pt modelId="{BE6CA52B-7632-4EBD-8683-31999EAC7C95}" type="sibTrans" cxnId="{D12B2BD3-C0E9-4D1F-916C-A2FD1E2048CF}">
      <dgm:prSet/>
      <dgm:spPr/>
      <dgm:t>
        <a:bodyPr/>
        <a:lstStyle/>
        <a:p>
          <a:endParaRPr lang="en-US"/>
        </a:p>
      </dgm:t>
    </dgm:pt>
    <dgm:pt modelId="{A1F3173B-2A32-4A08-98A4-010293F20D0A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Istureni šalter – (Cash desk)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FE990DA-6802-4C16-A098-4E0D8F799409}" type="parTrans" cxnId="{74B3B86C-BFA5-42CC-8815-C392371353D6}">
      <dgm:prSet/>
      <dgm:spPr/>
      <dgm:t>
        <a:bodyPr/>
        <a:lstStyle/>
        <a:p>
          <a:endParaRPr lang="en-US"/>
        </a:p>
      </dgm:t>
    </dgm:pt>
    <dgm:pt modelId="{2C8E658B-E1CD-4955-AB7F-FF622CDEBFB5}" type="sibTrans" cxnId="{74B3B86C-BFA5-42CC-8815-C392371353D6}">
      <dgm:prSet/>
      <dgm:spPr/>
      <dgm:t>
        <a:bodyPr/>
        <a:lstStyle/>
        <a:p>
          <a:endParaRPr lang="en-US"/>
        </a:p>
      </dgm:t>
    </dgm:pt>
    <dgm:pt modelId="{9B19E639-FFD6-4F48-A6A1-677AE047EC43}">
      <dgm:prSet phldrT="[Text]"/>
      <dgm:spPr/>
      <dgm:t>
        <a:bodyPr/>
        <a:lstStyle/>
        <a:p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Poslovna jed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r>
            <a:rPr lang="sr-Latn-C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nica koja služi samo za uplatu i isplatu u određenom mestu.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DB667D2-5B63-429B-8F96-92BEA73B85F5}" type="parTrans" cxnId="{8C369BCB-7239-47FA-AC50-4C35ABCC2D3A}">
      <dgm:prSet/>
      <dgm:spPr/>
      <dgm:t>
        <a:bodyPr/>
        <a:lstStyle/>
        <a:p>
          <a:endParaRPr lang="en-US"/>
        </a:p>
      </dgm:t>
    </dgm:pt>
    <dgm:pt modelId="{49297AF9-1EA0-4EC8-B84D-4427B3B6298A}" type="sibTrans" cxnId="{8C369BCB-7239-47FA-AC50-4C35ABCC2D3A}">
      <dgm:prSet/>
      <dgm:spPr/>
      <dgm:t>
        <a:bodyPr/>
        <a:lstStyle/>
        <a:p>
          <a:endParaRPr lang="en-US"/>
        </a:p>
      </dgm:t>
    </dgm:pt>
    <dgm:pt modelId="{36A18486-B71E-40FC-9572-614E86F562B0}" type="pres">
      <dgm:prSet presAssocID="{35F47395-21FD-48C7-BDC3-CA2717E597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D456DF-5189-4537-BC58-4AF28B220C1C}" type="pres">
      <dgm:prSet presAssocID="{1E6C6782-6E35-47C8-B817-4C8F2F487D1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5AB0F-0ED6-4D49-8779-88FF4B231F6D}" type="pres">
      <dgm:prSet presAssocID="{1E6C6782-6E35-47C8-B817-4C8F2F487D16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1790E-3AA8-4D86-83F1-57E62F8D2E31}" type="pres">
      <dgm:prSet presAssocID="{54F092A8-B1BC-474F-A3D6-8759217690C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DF599-0B81-4758-8BD2-1795B10E12E5}" type="pres">
      <dgm:prSet presAssocID="{54F092A8-B1BC-474F-A3D6-8759217690C4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9F79B-7634-44C5-93B8-D381ABBB4B04}" type="pres">
      <dgm:prSet presAssocID="{FB42BC77-F81A-42AE-AC03-83F076D9C1F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508A2-1600-4CAE-84A3-3148A9B62CDE}" type="pres">
      <dgm:prSet presAssocID="{FB42BC77-F81A-42AE-AC03-83F076D9C1F2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12C3B-1129-458A-9F18-54B0C8ADB661}" type="pres">
      <dgm:prSet presAssocID="{A1F3173B-2A32-4A08-98A4-010293F20D0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EABCF2-FB35-4B47-BF5C-7781C6A19033}" type="pres">
      <dgm:prSet presAssocID="{A1F3173B-2A32-4A08-98A4-010293F20D0A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21F23-2EE3-4E98-9E19-A3BCDA6E13A7}" srcId="{35F47395-21FD-48C7-BDC3-CA2717E597CB}" destId="{54F092A8-B1BC-474F-A3D6-8759217690C4}" srcOrd="1" destOrd="0" parTransId="{16332DE9-42F0-486D-A18F-4840AFF925A3}" sibTransId="{5EAB839E-C8EA-487C-91C4-719982A4C6B1}"/>
    <dgm:cxn modelId="{D12B2BD3-C0E9-4D1F-916C-A2FD1E2048CF}" srcId="{FB42BC77-F81A-42AE-AC03-83F076D9C1F2}" destId="{332E8019-86C8-4281-8521-B6C0F2A539C8}" srcOrd="0" destOrd="0" parTransId="{E89CC55F-F611-4445-9A6F-C33C099D0949}" sibTransId="{BE6CA52B-7632-4EBD-8683-31999EAC7C95}"/>
    <dgm:cxn modelId="{8C369BCB-7239-47FA-AC50-4C35ABCC2D3A}" srcId="{A1F3173B-2A32-4A08-98A4-010293F20D0A}" destId="{9B19E639-FFD6-4F48-A6A1-677AE047EC43}" srcOrd="0" destOrd="0" parTransId="{2DB667D2-5B63-429B-8F96-92BEA73B85F5}" sibTransId="{49297AF9-1EA0-4EC8-B84D-4427B3B6298A}"/>
    <dgm:cxn modelId="{4BD434FD-F92C-4C98-86C8-0C86376CFDE9}" type="presOf" srcId="{A1F3173B-2A32-4A08-98A4-010293F20D0A}" destId="{EB512C3B-1129-458A-9F18-54B0C8ADB661}" srcOrd="0" destOrd="0" presId="urn:microsoft.com/office/officeart/2005/8/layout/vList2"/>
    <dgm:cxn modelId="{08BB340F-6109-4399-8660-5EB07B2B074D}" type="presOf" srcId="{9B19E639-FFD6-4F48-A6A1-677AE047EC43}" destId="{A9EABCF2-FB35-4B47-BF5C-7781C6A19033}" srcOrd="0" destOrd="0" presId="urn:microsoft.com/office/officeart/2005/8/layout/vList2"/>
    <dgm:cxn modelId="{AA6105A9-374F-447E-9546-56232EB3A36A}" srcId="{35F47395-21FD-48C7-BDC3-CA2717E597CB}" destId="{FB42BC77-F81A-42AE-AC03-83F076D9C1F2}" srcOrd="2" destOrd="0" parTransId="{23C4BF2F-260A-4DA5-BC85-CD923C9891D8}" sibTransId="{AFB9E820-C3DB-449D-93E5-247065595FDF}"/>
    <dgm:cxn modelId="{74B3B86C-BFA5-42CC-8815-C392371353D6}" srcId="{35F47395-21FD-48C7-BDC3-CA2717E597CB}" destId="{A1F3173B-2A32-4A08-98A4-010293F20D0A}" srcOrd="3" destOrd="0" parTransId="{8FE990DA-6802-4C16-A098-4E0D8F799409}" sibTransId="{2C8E658B-E1CD-4955-AB7F-FF622CDEBFB5}"/>
    <dgm:cxn modelId="{C33D3330-6D0A-4FEC-9874-DA9C4B1521EE}" type="presOf" srcId="{434021DB-EE06-4511-905A-25BA937F9B30}" destId="{CDADF599-0B81-4758-8BD2-1795B10E12E5}" srcOrd="0" destOrd="0" presId="urn:microsoft.com/office/officeart/2005/8/layout/vList2"/>
    <dgm:cxn modelId="{210FF79C-1AB5-426E-89C1-4B7CC9F42C7D}" type="presOf" srcId="{0BF0F1A0-88E2-4A31-B02A-BD4002DE38B2}" destId="{A6D5AB0F-0ED6-4D49-8779-88FF4B231F6D}" srcOrd="0" destOrd="0" presId="urn:microsoft.com/office/officeart/2005/8/layout/vList2"/>
    <dgm:cxn modelId="{DB5B0C5A-071C-4124-AFE7-0F4292AA9BA3}" srcId="{35F47395-21FD-48C7-BDC3-CA2717E597CB}" destId="{1E6C6782-6E35-47C8-B817-4C8F2F487D16}" srcOrd="0" destOrd="0" parTransId="{387035B8-0A28-42CA-ACFA-7E547A7339F2}" sibTransId="{E47E6B2F-9B43-4D7A-B2AD-76BC5BB499AC}"/>
    <dgm:cxn modelId="{3F58E209-22F0-44A4-B61D-60D53AA67BC5}" type="presOf" srcId="{FB42BC77-F81A-42AE-AC03-83F076D9C1F2}" destId="{6429F79B-7634-44C5-93B8-D381ABBB4B04}" srcOrd="0" destOrd="0" presId="urn:microsoft.com/office/officeart/2005/8/layout/vList2"/>
    <dgm:cxn modelId="{B9FC1B82-E2D0-47C8-9DC1-68BB088DF014}" srcId="{54F092A8-B1BC-474F-A3D6-8759217690C4}" destId="{434021DB-EE06-4511-905A-25BA937F9B30}" srcOrd="0" destOrd="0" parTransId="{B2E4A959-912E-4016-9DD5-53B12F37A2BD}" sibTransId="{ED68F8FA-4AEA-489B-8F4A-4A0994DA9C62}"/>
    <dgm:cxn modelId="{617356B3-10A7-42AE-A076-3491F13E59B3}" type="presOf" srcId="{1E6C6782-6E35-47C8-B817-4C8F2F487D16}" destId="{B6D456DF-5189-4537-BC58-4AF28B220C1C}" srcOrd="0" destOrd="0" presId="urn:microsoft.com/office/officeart/2005/8/layout/vList2"/>
    <dgm:cxn modelId="{35FCF44F-1B31-41CA-B7F7-A9C160D1336D}" type="presOf" srcId="{332E8019-86C8-4281-8521-B6C0F2A539C8}" destId="{D92508A2-1600-4CAE-84A3-3148A9B62CDE}" srcOrd="0" destOrd="0" presId="urn:microsoft.com/office/officeart/2005/8/layout/vList2"/>
    <dgm:cxn modelId="{B88EA8E7-FEA6-4CFB-AB52-13A32E47C10C}" type="presOf" srcId="{54F092A8-B1BC-474F-A3D6-8759217690C4}" destId="{C271790E-3AA8-4D86-83F1-57E62F8D2E31}" srcOrd="0" destOrd="0" presId="urn:microsoft.com/office/officeart/2005/8/layout/vList2"/>
    <dgm:cxn modelId="{BDEDF2A4-7410-47EC-A7A1-603107D80E3E}" type="presOf" srcId="{35F47395-21FD-48C7-BDC3-CA2717E597CB}" destId="{36A18486-B71E-40FC-9572-614E86F562B0}" srcOrd="0" destOrd="0" presId="urn:microsoft.com/office/officeart/2005/8/layout/vList2"/>
    <dgm:cxn modelId="{66F37DF4-3F16-4CEB-8E08-226297C73205}" srcId="{1E6C6782-6E35-47C8-B817-4C8F2F487D16}" destId="{0BF0F1A0-88E2-4A31-B02A-BD4002DE38B2}" srcOrd="0" destOrd="0" parTransId="{ABF3731E-4BFC-42C4-9E91-FC6DC06518E1}" sibTransId="{5DF67B3C-B58F-41E8-85AE-7210CB03914D}"/>
    <dgm:cxn modelId="{8B1571B6-A658-4B27-B35E-B34D69F61438}" type="presParOf" srcId="{36A18486-B71E-40FC-9572-614E86F562B0}" destId="{B6D456DF-5189-4537-BC58-4AF28B220C1C}" srcOrd="0" destOrd="0" presId="urn:microsoft.com/office/officeart/2005/8/layout/vList2"/>
    <dgm:cxn modelId="{5E8DAF70-3363-4EB9-B247-5D7F810B1422}" type="presParOf" srcId="{36A18486-B71E-40FC-9572-614E86F562B0}" destId="{A6D5AB0F-0ED6-4D49-8779-88FF4B231F6D}" srcOrd="1" destOrd="0" presId="urn:microsoft.com/office/officeart/2005/8/layout/vList2"/>
    <dgm:cxn modelId="{37FE3FAF-6F92-403D-AA7F-DBB668D0EB01}" type="presParOf" srcId="{36A18486-B71E-40FC-9572-614E86F562B0}" destId="{C271790E-3AA8-4D86-83F1-57E62F8D2E31}" srcOrd="2" destOrd="0" presId="urn:microsoft.com/office/officeart/2005/8/layout/vList2"/>
    <dgm:cxn modelId="{DB556A66-3DAA-4CCD-B4B8-3761E8EFBD6F}" type="presParOf" srcId="{36A18486-B71E-40FC-9572-614E86F562B0}" destId="{CDADF599-0B81-4758-8BD2-1795B10E12E5}" srcOrd="3" destOrd="0" presId="urn:microsoft.com/office/officeart/2005/8/layout/vList2"/>
    <dgm:cxn modelId="{906A11E7-EB47-4D43-AFEF-B1AA8B21E19C}" type="presParOf" srcId="{36A18486-B71E-40FC-9572-614E86F562B0}" destId="{6429F79B-7634-44C5-93B8-D381ABBB4B04}" srcOrd="4" destOrd="0" presId="urn:microsoft.com/office/officeart/2005/8/layout/vList2"/>
    <dgm:cxn modelId="{A38450D7-E27A-48EB-824E-0903693BA365}" type="presParOf" srcId="{36A18486-B71E-40FC-9572-614E86F562B0}" destId="{D92508A2-1600-4CAE-84A3-3148A9B62CDE}" srcOrd="5" destOrd="0" presId="urn:microsoft.com/office/officeart/2005/8/layout/vList2"/>
    <dgm:cxn modelId="{8CCD0430-5E80-4972-AB11-D0558B43EC2D}" type="presParOf" srcId="{36A18486-B71E-40FC-9572-614E86F562B0}" destId="{EB512C3B-1129-458A-9F18-54B0C8ADB661}" srcOrd="6" destOrd="0" presId="urn:microsoft.com/office/officeart/2005/8/layout/vList2"/>
    <dgm:cxn modelId="{DEC2F6AB-3BF0-47F2-A818-50EC0A078575}" type="presParOf" srcId="{36A18486-B71E-40FC-9572-614E86F562B0}" destId="{A9EABCF2-FB35-4B47-BF5C-7781C6A19033}" srcOrd="7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0B55C9-951E-4119-BE46-A56652EAD4DF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7424CEF-0F9F-43C3-95DE-565589473409}">
      <dgm:prSet phldrT="[Text]"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Skupština banke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FEBDDC2-4425-412F-B42D-E95BA691DFAF}" type="parTrans" cxnId="{8749CBB0-DDC5-4D31-AA28-E871F2597B46}">
      <dgm:prSet/>
      <dgm:spPr/>
      <dgm:t>
        <a:bodyPr/>
        <a:lstStyle/>
        <a:p>
          <a:endParaRPr lang="en-US"/>
        </a:p>
      </dgm:t>
    </dgm:pt>
    <dgm:pt modelId="{4EA93DC9-01C9-4D2C-995C-28C8A2B401CB}" type="sibTrans" cxnId="{8749CBB0-DDC5-4D31-AA28-E871F2597B46}">
      <dgm:prSet/>
      <dgm:spPr/>
      <dgm:t>
        <a:bodyPr/>
        <a:lstStyle/>
        <a:p>
          <a:endParaRPr lang="en-US"/>
        </a:p>
      </dgm:t>
    </dgm:pt>
    <dgm:pt modelId="{FCBE3816-5C7E-4DFB-93F9-E44B0B8AB99F}">
      <dgm:prSet phldrT="[Text]" custT="1"/>
      <dgm:spPr/>
      <dgm:t>
        <a:bodyPr/>
        <a:lstStyle/>
        <a:p>
          <a:r>
            <a:rPr lang="sr-Latn-R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Sastavljena je od osnivača banke koji imaju pravo upravljanja. 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099BD17-F5B5-48A0-8272-A41D0683DEC5}" type="parTrans" cxnId="{66CCBBC1-7498-4CD3-8142-B442C307A90E}">
      <dgm:prSet/>
      <dgm:spPr/>
      <dgm:t>
        <a:bodyPr/>
        <a:lstStyle/>
        <a:p>
          <a:endParaRPr lang="en-US"/>
        </a:p>
      </dgm:t>
    </dgm:pt>
    <dgm:pt modelId="{2C40CB51-0ECA-489B-AE65-FA42DB8B056C}" type="sibTrans" cxnId="{66CCBBC1-7498-4CD3-8142-B442C307A90E}">
      <dgm:prSet/>
      <dgm:spPr/>
      <dgm:t>
        <a:bodyPr/>
        <a:lstStyle/>
        <a:p>
          <a:endParaRPr lang="en-US"/>
        </a:p>
      </dgm:t>
    </dgm:pt>
    <dgm:pt modelId="{D0D515F4-28B0-4247-9118-8DE783C63EE4}">
      <dgm:prSet phldrT="[Text]"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Upravni odbor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3D17479-2567-4E0B-B426-4D132DAB0CC6}" type="parTrans" cxnId="{4D79796D-CEF2-4085-9D2D-D720BA7DFDD0}">
      <dgm:prSet/>
      <dgm:spPr/>
      <dgm:t>
        <a:bodyPr/>
        <a:lstStyle/>
        <a:p>
          <a:endParaRPr lang="en-US"/>
        </a:p>
      </dgm:t>
    </dgm:pt>
    <dgm:pt modelId="{C5277B59-640D-4DB3-9951-EC5B7573D8E9}" type="sibTrans" cxnId="{4D79796D-CEF2-4085-9D2D-D720BA7DFDD0}">
      <dgm:prSet/>
      <dgm:spPr/>
      <dgm:t>
        <a:bodyPr/>
        <a:lstStyle/>
        <a:p>
          <a:endParaRPr lang="en-US"/>
        </a:p>
      </dgm:t>
    </dgm:pt>
    <dgm:pt modelId="{08E0D46C-3C38-4D13-9E05-22E5719A716D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Č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ine članovi osnivači koji imaju akcije sa pravom upravljanja.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B8BD5EE-226E-43F1-8FF2-D2E59795AC22}" type="parTrans" cxnId="{6C83F6C8-27A2-4CB6-836C-D1E8BF1B0B52}">
      <dgm:prSet/>
      <dgm:spPr/>
      <dgm:t>
        <a:bodyPr/>
        <a:lstStyle/>
        <a:p>
          <a:endParaRPr lang="en-US"/>
        </a:p>
      </dgm:t>
    </dgm:pt>
    <dgm:pt modelId="{A07B66B9-E9BB-45B2-89FF-1BADF56B60C1}" type="sibTrans" cxnId="{6C83F6C8-27A2-4CB6-836C-D1E8BF1B0B52}">
      <dgm:prSet/>
      <dgm:spPr/>
      <dgm:t>
        <a:bodyPr/>
        <a:lstStyle/>
        <a:p>
          <a:endParaRPr lang="en-US"/>
        </a:p>
      </dgm:t>
    </dgm:pt>
    <dgm:pt modelId="{A1872535-DA27-4E4E-9E8C-15C1DF3B5A5E}">
      <dgm:prSet phldrT="[Text]" custT="1"/>
      <dgm:spPr/>
      <dgm:t>
        <a:bodyPr/>
        <a:lstStyle/>
        <a:p>
          <a:r>
            <a:rPr lang="sr-Latn-R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Donosi akta poslovne politike, statut, imenuje i razrešava članove IO i UO, glavne odluke.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6F499A3-D881-4BCC-9FD9-4B1BAF3C048C}" type="parTrans" cxnId="{55F9F7F1-0F4B-47FC-BC1C-6735BCAEEB3D}">
      <dgm:prSet/>
      <dgm:spPr/>
      <dgm:t>
        <a:bodyPr/>
        <a:lstStyle/>
        <a:p>
          <a:endParaRPr lang="en-US"/>
        </a:p>
      </dgm:t>
    </dgm:pt>
    <dgm:pt modelId="{04031445-8444-4ABB-BD46-963B661898F2}" type="sibTrans" cxnId="{55F9F7F1-0F4B-47FC-BC1C-6735BCAEEB3D}">
      <dgm:prSet/>
      <dgm:spPr/>
      <dgm:t>
        <a:bodyPr/>
        <a:lstStyle/>
        <a:p>
          <a:endParaRPr lang="en-US"/>
        </a:p>
      </dgm:t>
    </dgm:pt>
    <dgm:pt modelId="{412D6B0F-BF64-4E2F-A52B-9CE0D61D934D}">
      <dgm:prSet phldrT="[Text]"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Izvršni odbor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E052135-99CE-41F3-BC63-8F5E16A5596A}" type="parTrans" cxnId="{94DD2BE4-858C-44A2-8283-DBB0B2A872BA}">
      <dgm:prSet/>
      <dgm:spPr/>
      <dgm:t>
        <a:bodyPr/>
        <a:lstStyle/>
        <a:p>
          <a:endParaRPr lang="en-US"/>
        </a:p>
      </dgm:t>
    </dgm:pt>
    <dgm:pt modelId="{D7576802-1E36-49FB-813F-E60FEDDE8E6D}" type="sibTrans" cxnId="{94DD2BE4-858C-44A2-8283-DBB0B2A872BA}">
      <dgm:prSet/>
      <dgm:spPr/>
      <dgm:t>
        <a:bodyPr/>
        <a:lstStyle/>
        <a:p>
          <a:endParaRPr lang="en-US"/>
        </a:p>
      </dgm:t>
    </dgm:pt>
    <dgm:pt modelId="{0652ABC5-3245-42D1-8FC5-3794516EA58A}">
      <dgm:prSet phldrT="[Text]"/>
      <dgm:spPr/>
      <dgm:t>
        <a:bodyPr/>
        <a:lstStyle/>
        <a:p>
          <a:r>
            <a: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Menadžment banke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D196654-41DA-4730-ACA8-C9F8B736A919}" type="parTrans" cxnId="{1D215622-CB3E-4629-A27E-9BAD13F4A83A}">
      <dgm:prSet/>
      <dgm:spPr/>
      <dgm:t>
        <a:bodyPr/>
        <a:lstStyle/>
        <a:p>
          <a:endParaRPr lang="en-US"/>
        </a:p>
      </dgm:t>
    </dgm:pt>
    <dgm:pt modelId="{EF38C4A9-7EFE-4758-96B2-5B055B454A52}" type="sibTrans" cxnId="{1D215622-CB3E-4629-A27E-9BAD13F4A83A}">
      <dgm:prSet/>
      <dgm:spPr/>
      <dgm:t>
        <a:bodyPr/>
        <a:lstStyle/>
        <a:p>
          <a:endParaRPr lang="en-US"/>
        </a:p>
      </dgm:t>
    </dgm:pt>
    <dgm:pt modelId="{3CC0F58F-2ECB-4C4F-8A5E-CC0E63D0B34D}">
      <dgm:prSet phldrT="[Text]"/>
      <dgm:spPr/>
      <dgm:t>
        <a:bodyPr/>
        <a:lstStyle/>
        <a:p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Či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ne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ga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predsednik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 č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lanovi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izvr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š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nog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odbora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re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š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avaju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operativne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poslove</a:t>
          </a:r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F122362-F7CD-4E59-873D-C28EC5120F47}" type="parTrans" cxnId="{111617F6-5F1F-40D9-A80C-B6D07CE21164}">
      <dgm:prSet/>
      <dgm:spPr/>
      <dgm:t>
        <a:bodyPr/>
        <a:lstStyle/>
        <a:p>
          <a:endParaRPr lang="en-US"/>
        </a:p>
      </dgm:t>
    </dgm:pt>
    <dgm:pt modelId="{F91AB36F-F80E-4D85-A907-5C5408805296}" type="sibTrans" cxnId="{111617F6-5F1F-40D9-A80C-B6D07CE21164}">
      <dgm:prSet/>
      <dgm:spPr/>
      <dgm:t>
        <a:bodyPr/>
        <a:lstStyle/>
        <a:p>
          <a:endParaRPr lang="en-US"/>
        </a:p>
      </dgm:t>
    </dgm:pt>
    <dgm:pt modelId="{106C1760-4E17-48FE-B5E2-A14EB9053FDD}">
      <dgm:prSet phldrT="[Text]" custT="1"/>
      <dgm:spPr/>
      <dgm:t>
        <a:bodyPr/>
        <a:lstStyle/>
        <a:p>
          <a:r>
            <a:rPr lang="sr-Latn-R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Članstvo se reguliše statutom, definisanjem minimalnog broja akcija.  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4876E05-4587-4EF0-869E-B3457000DA3E}" type="parTrans" cxnId="{5210F48F-EF6C-49D6-B193-C704165E709E}">
      <dgm:prSet/>
      <dgm:spPr/>
      <dgm:t>
        <a:bodyPr/>
        <a:lstStyle/>
        <a:p>
          <a:endParaRPr lang="en-US"/>
        </a:p>
      </dgm:t>
    </dgm:pt>
    <dgm:pt modelId="{61F2AB32-9F68-4358-809D-56CFE0CCB8F6}" type="sibTrans" cxnId="{5210F48F-EF6C-49D6-B193-C704165E709E}">
      <dgm:prSet/>
      <dgm:spPr/>
      <dgm:t>
        <a:bodyPr/>
        <a:lstStyle/>
        <a:p>
          <a:endParaRPr lang="en-US"/>
        </a:p>
      </dgm:t>
    </dgm:pt>
    <dgm:pt modelId="{BB8034E5-E1BE-4589-836C-BEF24B620A71}">
      <dgm:prSet phldrT="[Text]"/>
      <dgm:spPr/>
      <dgm:t>
        <a:bodyPr/>
        <a:lstStyle/>
        <a:p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Nadzire rad IO, rešavaju strateška pitanja, sazivaju sednice skupštine, kreiraju predloge i nacrte.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277F5B0-3BA3-471F-908F-72AAB5C5644F}" type="parTrans" cxnId="{C96330C6-BC22-434C-B773-EF568F3C5BC0}">
      <dgm:prSet/>
      <dgm:spPr/>
      <dgm:t>
        <a:bodyPr/>
        <a:lstStyle/>
        <a:p>
          <a:endParaRPr lang="en-US"/>
        </a:p>
      </dgm:t>
    </dgm:pt>
    <dgm:pt modelId="{BA749FAC-54F8-4FBB-A485-DC90641ABA46}" type="sibTrans" cxnId="{C96330C6-BC22-434C-B773-EF568F3C5BC0}">
      <dgm:prSet/>
      <dgm:spPr/>
      <dgm:t>
        <a:bodyPr/>
        <a:lstStyle/>
        <a:p>
          <a:endParaRPr lang="en-US"/>
        </a:p>
      </dgm:t>
    </dgm:pt>
    <dgm:pt modelId="{62ACE38A-EF5C-475E-B9BC-D45838C47B65}">
      <dgm:prSet phldrT="[Text]"/>
      <dgm:spPr/>
      <dgm:t>
        <a:bodyPr/>
        <a:lstStyle/>
        <a:p>
          <a:r>
            <a:rPr lang="sr-Latn-R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Spadaju izvršni direktori, direktori sektora, direktori filijala. Oni upravljaju delovima za koja su zaduženi.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C60D50E-51F7-4FF6-BBA0-E43C032DB672}" type="parTrans" cxnId="{8BFBFA78-B878-4C2D-B9BD-4E30E96B5E65}">
      <dgm:prSet/>
      <dgm:spPr/>
      <dgm:t>
        <a:bodyPr/>
        <a:lstStyle/>
        <a:p>
          <a:endParaRPr lang="en-US"/>
        </a:p>
      </dgm:t>
    </dgm:pt>
    <dgm:pt modelId="{DF0AE219-A0EC-4214-846A-BCDD6334BCD2}" type="sibTrans" cxnId="{8BFBFA78-B878-4C2D-B9BD-4E30E96B5E65}">
      <dgm:prSet/>
      <dgm:spPr/>
      <dgm:t>
        <a:bodyPr/>
        <a:lstStyle/>
        <a:p>
          <a:endParaRPr lang="en-US"/>
        </a:p>
      </dgm:t>
    </dgm:pt>
    <dgm:pt modelId="{2CA97B24-F333-4419-9B0B-ABB2F68BDAD1}" type="pres">
      <dgm:prSet presAssocID="{970B55C9-951E-4119-BE46-A56652EAD4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F8824D-35D1-4B82-B7DA-CFA097848920}" type="pres">
      <dgm:prSet presAssocID="{D7424CEF-0F9F-43C3-95DE-56558947340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38DF0-C955-4888-868B-2BF837F52ADB}" type="pres">
      <dgm:prSet presAssocID="{D7424CEF-0F9F-43C3-95DE-56558947340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AC808-215C-4D8D-ADF4-302DBCD00B13}" type="pres">
      <dgm:prSet presAssocID="{D0D515F4-28B0-4247-9118-8DE783C63EE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5F9D1-1F1E-4719-8EC9-99F1FCFC532E}" type="pres">
      <dgm:prSet presAssocID="{D0D515F4-28B0-4247-9118-8DE783C63EE4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15DD7-4C48-48DB-8146-A52614620EC4}" type="pres">
      <dgm:prSet presAssocID="{412D6B0F-BF64-4E2F-A52B-9CE0D61D934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97AD4-96E9-4882-94AC-FD80DA28FD35}" type="pres">
      <dgm:prSet presAssocID="{412D6B0F-BF64-4E2F-A52B-9CE0D61D934D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5FA6D-DE10-48FE-9AD5-F309BF597671}" type="pres">
      <dgm:prSet presAssocID="{0652ABC5-3245-42D1-8FC5-3794516EA58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D1A6D-285C-48B7-BFE7-57F8E168643F}" type="pres">
      <dgm:prSet presAssocID="{0652ABC5-3245-42D1-8FC5-3794516EA58A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10F48F-EF6C-49D6-B193-C704165E709E}" srcId="{D7424CEF-0F9F-43C3-95DE-565589473409}" destId="{106C1760-4E17-48FE-B5E2-A14EB9053FDD}" srcOrd="1" destOrd="0" parTransId="{E4876E05-4587-4EF0-869E-B3457000DA3E}" sibTransId="{61F2AB32-9F68-4358-809D-56CFE0CCB8F6}"/>
    <dgm:cxn modelId="{E4AD045A-5168-4CF7-A9AC-5A3EE15F0C87}" type="presOf" srcId="{970B55C9-951E-4119-BE46-A56652EAD4DF}" destId="{2CA97B24-F333-4419-9B0B-ABB2F68BDAD1}" srcOrd="0" destOrd="0" presId="urn:microsoft.com/office/officeart/2005/8/layout/vList2"/>
    <dgm:cxn modelId="{3B4AC305-1667-4624-9193-F8C181D7CC70}" type="presOf" srcId="{106C1760-4E17-48FE-B5E2-A14EB9053FDD}" destId="{B7738DF0-C955-4888-868B-2BF837F52ADB}" srcOrd="0" destOrd="1" presId="urn:microsoft.com/office/officeart/2005/8/layout/vList2"/>
    <dgm:cxn modelId="{621E03FC-A94C-4B86-B831-1D7F23B9B9D2}" type="presOf" srcId="{3CC0F58F-2ECB-4C4F-8A5E-CC0E63D0B34D}" destId="{26D97AD4-96E9-4882-94AC-FD80DA28FD35}" srcOrd="0" destOrd="0" presId="urn:microsoft.com/office/officeart/2005/8/layout/vList2"/>
    <dgm:cxn modelId="{8BFBFA78-B878-4C2D-B9BD-4E30E96B5E65}" srcId="{0652ABC5-3245-42D1-8FC5-3794516EA58A}" destId="{62ACE38A-EF5C-475E-B9BC-D45838C47B65}" srcOrd="0" destOrd="0" parTransId="{7C60D50E-51F7-4FF6-BBA0-E43C032DB672}" sibTransId="{DF0AE219-A0EC-4214-846A-BCDD6334BCD2}"/>
    <dgm:cxn modelId="{4D79796D-CEF2-4085-9D2D-D720BA7DFDD0}" srcId="{970B55C9-951E-4119-BE46-A56652EAD4DF}" destId="{D0D515F4-28B0-4247-9118-8DE783C63EE4}" srcOrd="1" destOrd="0" parTransId="{A3D17479-2567-4E0B-B426-4D132DAB0CC6}" sibTransId="{C5277B59-640D-4DB3-9951-EC5B7573D8E9}"/>
    <dgm:cxn modelId="{7D14A689-2C1E-4143-BA3C-85F6CB44D228}" type="presOf" srcId="{FCBE3816-5C7E-4DFB-93F9-E44B0B8AB99F}" destId="{B7738DF0-C955-4888-868B-2BF837F52ADB}" srcOrd="0" destOrd="0" presId="urn:microsoft.com/office/officeart/2005/8/layout/vList2"/>
    <dgm:cxn modelId="{884FC96B-9BB5-4DBD-A5E2-2A9A4F30F4A1}" type="presOf" srcId="{0652ABC5-3245-42D1-8FC5-3794516EA58A}" destId="{7BA5FA6D-DE10-48FE-9AD5-F309BF597671}" srcOrd="0" destOrd="0" presId="urn:microsoft.com/office/officeart/2005/8/layout/vList2"/>
    <dgm:cxn modelId="{4B92DA9F-0EBE-4CC5-890C-6E7C9F54C939}" type="presOf" srcId="{08E0D46C-3C38-4D13-9E05-22E5719A716D}" destId="{0D55F9D1-1F1E-4719-8EC9-99F1FCFC532E}" srcOrd="0" destOrd="0" presId="urn:microsoft.com/office/officeart/2005/8/layout/vList2"/>
    <dgm:cxn modelId="{879EDBCB-66BF-4BD4-8498-D70C5FD14AC4}" type="presOf" srcId="{A1872535-DA27-4E4E-9E8C-15C1DF3B5A5E}" destId="{B7738DF0-C955-4888-868B-2BF837F52ADB}" srcOrd="0" destOrd="2" presId="urn:microsoft.com/office/officeart/2005/8/layout/vList2"/>
    <dgm:cxn modelId="{C96330C6-BC22-434C-B773-EF568F3C5BC0}" srcId="{D0D515F4-28B0-4247-9118-8DE783C63EE4}" destId="{BB8034E5-E1BE-4589-836C-BEF24B620A71}" srcOrd="1" destOrd="0" parTransId="{7277F5B0-3BA3-471F-908F-72AAB5C5644F}" sibTransId="{BA749FAC-54F8-4FBB-A485-DC90641ABA46}"/>
    <dgm:cxn modelId="{98D958B7-D537-499F-9249-9B7D3FA458BE}" type="presOf" srcId="{D0D515F4-28B0-4247-9118-8DE783C63EE4}" destId="{E9BAC808-215C-4D8D-ADF4-302DBCD00B13}" srcOrd="0" destOrd="0" presId="urn:microsoft.com/office/officeart/2005/8/layout/vList2"/>
    <dgm:cxn modelId="{8749CBB0-DDC5-4D31-AA28-E871F2597B46}" srcId="{970B55C9-951E-4119-BE46-A56652EAD4DF}" destId="{D7424CEF-0F9F-43C3-95DE-565589473409}" srcOrd="0" destOrd="0" parTransId="{CFEBDDC2-4425-412F-B42D-E95BA691DFAF}" sibTransId="{4EA93DC9-01C9-4D2C-995C-28C8A2B401CB}"/>
    <dgm:cxn modelId="{6C83F6C8-27A2-4CB6-836C-D1E8BF1B0B52}" srcId="{D0D515F4-28B0-4247-9118-8DE783C63EE4}" destId="{08E0D46C-3C38-4D13-9E05-22E5719A716D}" srcOrd="0" destOrd="0" parTransId="{0B8BD5EE-226E-43F1-8FF2-D2E59795AC22}" sibTransId="{A07B66B9-E9BB-45B2-89FF-1BADF56B60C1}"/>
    <dgm:cxn modelId="{2913882D-2D33-4D4C-A8ED-869DF48DE334}" type="presOf" srcId="{62ACE38A-EF5C-475E-B9BC-D45838C47B65}" destId="{21BD1A6D-285C-48B7-BFE7-57F8E168643F}" srcOrd="0" destOrd="0" presId="urn:microsoft.com/office/officeart/2005/8/layout/vList2"/>
    <dgm:cxn modelId="{55F9F7F1-0F4B-47FC-BC1C-6735BCAEEB3D}" srcId="{D7424CEF-0F9F-43C3-95DE-565589473409}" destId="{A1872535-DA27-4E4E-9E8C-15C1DF3B5A5E}" srcOrd="2" destOrd="0" parTransId="{16F499A3-D881-4BCC-9FD9-4B1BAF3C048C}" sibTransId="{04031445-8444-4ABB-BD46-963B661898F2}"/>
    <dgm:cxn modelId="{1D215622-CB3E-4629-A27E-9BAD13F4A83A}" srcId="{970B55C9-951E-4119-BE46-A56652EAD4DF}" destId="{0652ABC5-3245-42D1-8FC5-3794516EA58A}" srcOrd="3" destOrd="0" parTransId="{BD196654-41DA-4730-ACA8-C9F8B736A919}" sibTransId="{EF38C4A9-7EFE-4758-96B2-5B055B454A52}"/>
    <dgm:cxn modelId="{40109134-6B08-49F6-B27F-0F316A223631}" type="presOf" srcId="{412D6B0F-BF64-4E2F-A52B-9CE0D61D934D}" destId="{A1B15DD7-4C48-48DB-8146-A52614620EC4}" srcOrd="0" destOrd="0" presId="urn:microsoft.com/office/officeart/2005/8/layout/vList2"/>
    <dgm:cxn modelId="{66CCBBC1-7498-4CD3-8142-B442C307A90E}" srcId="{D7424CEF-0F9F-43C3-95DE-565589473409}" destId="{FCBE3816-5C7E-4DFB-93F9-E44B0B8AB99F}" srcOrd="0" destOrd="0" parTransId="{9099BD17-F5B5-48A0-8272-A41D0683DEC5}" sibTransId="{2C40CB51-0ECA-489B-AE65-FA42DB8B056C}"/>
    <dgm:cxn modelId="{01AEE43A-C9B3-41D8-908C-4895060080DC}" type="presOf" srcId="{BB8034E5-E1BE-4589-836C-BEF24B620A71}" destId="{0D55F9D1-1F1E-4719-8EC9-99F1FCFC532E}" srcOrd="0" destOrd="1" presId="urn:microsoft.com/office/officeart/2005/8/layout/vList2"/>
    <dgm:cxn modelId="{94DD2BE4-858C-44A2-8283-DBB0B2A872BA}" srcId="{970B55C9-951E-4119-BE46-A56652EAD4DF}" destId="{412D6B0F-BF64-4E2F-A52B-9CE0D61D934D}" srcOrd="2" destOrd="0" parTransId="{6E052135-99CE-41F3-BC63-8F5E16A5596A}" sibTransId="{D7576802-1E36-49FB-813F-E60FEDDE8E6D}"/>
    <dgm:cxn modelId="{111617F6-5F1F-40D9-A80C-B6D07CE21164}" srcId="{412D6B0F-BF64-4E2F-A52B-9CE0D61D934D}" destId="{3CC0F58F-2ECB-4C4F-8A5E-CC0E63D0B34D}" srcOrd="0" destOrd="0" parTransId="{CF122362-F7CD-4E59-873D-C28EC5120F47}" sibTransId="{F91AB36F-F80E-4D85-A907-5C5408805296}"/>
    <dgm:cxn modelId="{BBE039C0-D9D8-4EEF-92D2-8218E79DBB42}" type="presOf" srcId="{D7424CEF-0F9F-43C3-95DE-565589473409}" destId="{8EF8824D-35D1-4B82-B7DA-CFA097848920}" srcOrd="0" destOrd="0" presId="urn:microsoft.com/office/officeart/2005/8/layout/vList2"/>
    <dgm:cxn modelId="{234662A4-33D7-4F6B-BB23-F1E3946B1327}" type="presParOf" srcId="{2CA97B24-F333-4419-9B0B-ABB2F68BDAD1}" destId="{8EF8824D-35D1-4B82-B7DA-CFA097848920}" srcOrd="0" destOrd="0" presId="urn:microsoft.com/office/officeart/2005/8/layout/vList2"/>
    <dgm:cxn modelId="{64AF1F6D-FBD4-489F-B4FC-5F4A097269D9}" type="presParOf" srcId="{2CA97B24-F333-4419-9B0B-ABB2F68BDAD1}" destId="{B7738DF0-C955-4888-868B-2BF837F52ADB}" srcOrd="1" destOrd="0" presId="urn:microsoft.com/office/officeart/2005/8/layout/vList2"/>
    <dgm:cxn modelId="{E2E119BE-8B2A-4421-A9B6-B21E88BC6842}" type="presParOf" srcId="{2CA97B24-F333-4419-9B0B-ABB2F68BDAD1}" destId="{E9BAC808-215C-4D8D-ADF4-302DBCD00B13}" srcOrd="2" destOrd="0" presId="urn:microsoft.com/office/officeart/2005/8/layout/vList2"/>
    <dgm:cxn modelId="{715F4E99-06BD-42BD-B6D9-1B07B50D4687}" type="presParOf" srcId="{2CA97B24-F333-4419-9B0B-ABB2F68BDAD1}" destId="{0D55F9D1-1F1E-4719-8EC9-99F1FCFC532E}" srcOrd="3" destOrd="0" presId="urn:microsoft.com/office/officeart/2005/8/layout/vList2"/>
    <dgm:cxn modelId="{40EE6644-042E-4FD2-BFAC-36C43805C824}" type="presParOf" srcId="{2CA97B24-F333-4419-9B0B-ABB2F68BDAD1}" destId="{A1B15DD7-4C48-48DB-8146-A52614620EC4}" srcOrd="4" destOrd="0" presId="urn:microsoft.com/office/officeart/2005/8/layout/vList2"/>
    <dgm:cxn modelId="{1C23686E-2A7E-40EF-9835-3573E8C76C5B}" type="presParOf" srcId="{2CA97B24-F333-4419-9B0B-ABB2F68BDAD1}" destId="{26D97AD4-96E9-4882-94AC-FD80DA28FD35}" srcOrd="5" destOrd="0" presId="urn:microsoft.com/office/officeart/2005/8/layout/vList2"/>
    <dgm:cxn modelId="{AA6BAE7D-EEED-4683-B1D6-259F28BF6F02}" type="presParOf" srcId="{2CA97B24-F333-4419-9B0B-ABB2F68BDAD1}" destId="{7BA5FA6D-DE10-48FE-9AD5-F309BF597671}" srcOrd="6" destOrd="0" presId="urn:microsoft.com/office/officeart/2005/8/layout/vList2"/>
    <dgm:cxn modelId="{5AEE9BC2-F1FE-46F1-82B1-BF3BA324CD53}" type="presParOf" srcId="{2CA97B24-F333-4419-9B0B-ABB2F68BDAD1}" destId="{21BD1A6D-285C-48B7-BFE7-57F8E168643F}" srcOrd="7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F641B0-1AEB-4E37-8CEC-3FCA48EEB7C6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2204F4-F691-402D-8714-42488D353C8E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Bilansni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FA35BD7-7EA9-46F4-8FD3-205BB246B19D}" type="parTrans" cxnId="{DBEEEB38-32FD-49F5-A43E-0E17DEF4DC38}">
      <dgm:prSet/>
      <dgm:spPr/>
      <dgm:t>
        <a:bodyPr/>
        <a:lstStyle/>
        <a:p>
          <a:endParaRPr lang="en-US"/>
        </a:p>
      </dgm:t>
    </dgm:pt>
    <dgm:pt modelId="{47D9B2A3-0ACA-4889-940A-7E154D32F69B}" type="sibTrans" cxnId="{DBEEEB38-32FD-49F5-A43E-0E17DEF4DC38}">
      <dgm:prSet/>
      <dgm:spPr/>
      <dgm:t>
        <a:bodyPr/>
        <a:lstStyle/>
        <a:p>
          <a:endParaRPr lang="en-US"/>
        </a:p>
      </dgm:t>
    </dgm:pt>
    <dgm:pt modelId="{ADD28A50-8269-40E0-97A7-9F3055C6AFBA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Funkcionalni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11FE63F-E970-484F-B81F-89DBBA4E5EC8}" type="parTrans" cxnId="{3F46928D-E719-41B1-A10D-B4DDB6A970F1}">
      <dgm:prSet/>
      <dgm:spPr/>
      <dgm:t>
        <a:bodyPr/>
        <a:lstStyle/>
        <a:p>
          <a:endParaRPr lang="en-US"/>
        </a:p>
      </dgm:t>
    </dgm:pt>
    <dgm:pt modelId="{50D14BD9-2AFE-49A3-A936-BF92FEC449F8}" type="sibTrans" cxnId="{3F46928D-E719-41B1-A10D-B4DDB6A970F1}">
      <dgm:prSet/>
      <dgm:spPr/>
      <dgm:t>
        <a:bodyPr/>
        <a:lstStyle/>
        <a:p>
          <a:endParaRPr lang="en-US"/>
        </a:p>
      </dgm:t>
    </dgm:pt>
    <dgm:pt modelId="{1C07A10D-84AF-4496-AE86-59512A81A880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Vremenski (ročnost)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952B8F6-32CE-4A3D-8258-9780AF2A0D64}" type="parTrans" cxnId="{D0EAB1BE-941B-4B3D-894E-488289B22200}">
      <dgm:prSet/>
      <dgm:spPr/>
      <dgm:t>
        <a:bodyPr/>
        <a:lstStyle/>
        <a:p>
          <a:endParaRPr lang="en-US"/>
        </a:p>
      </dgm:t>
    </dgm:pt>
    <dgm:pt modelId="{5565C5C1-D0E1-48D6-A1C5-BD924F3936D8}" type="sibTrans" cxnId="{D0EAB1BE-941B-4B3D-894E-488289B22200}">
      <dgm:prSet/>
      <dgm:spPr/>
      <dgm:t>
        <a:bodyPr/>
        <a:lstStyle/>
        <a:p>
          <a:endParaRPr lang="en-US"/>
        </a:p>
      </dgm:t>
    </dgm:pt>
    <dgm:pt modelId="{B9D8BE81-012E-4AA6-9887-18363A61A998}" type="pres">
      <dgm:prSet presAssocID="{1DF641B0-1AEB-4E37-8CEC-3FCA48EEB7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E35FB1-8F96-4A6F-BA7B-E2D4C71062CA}" type="pres">
      <dgm:prSet presAssocID="{C82204F4-F691-402D-8714-42488D353C8E}" presName="parentLin" presStyleCnt="0"/>
      <dgm:spPr/>
    </dgm:pt>
    <dgm:pt modelId="{FF5E8EA5-C80A-4698-BB8C-2E03F02ABC15}" type="pres">
      <dgm:prSet presAssocID="{C82204F4-F691-402D-8714-42488D353C8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3332667-A06F-4BF1-8D1A-E93BA791CB3C}" type="pres">
      <dgm:prSet presAssocID="{C82204F4-F691-402D-8714-42488D353C8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FB365-E015-4E8A-A255-8063A7F38EE2}" type="pres">
      <dgm:prSet presAssocID="{C82204F4-F691-402D-8714-42488D353C8E}" presName="negativeSpace" presStyleCnt="0"/>
      <dgm:spPr/>
    </dgm:pt>
    <dgm:pt modelId="{FA79D7C6-277C-450F-864D-D7FCCC765201}" type="pres">
      <dgm:prSet presAssocID="{C82204F4-F691-402D-8714-42488D353C8E}" presName="childText" presStyleLbl="conFgAcc1" presStyleIdx="0" presStyleCnt="3">
        <dgm:presLayoutVars>
          <dgm:bulletEnabled val="1"/>
        </dgm:presLayoutVars>
      </dgm:prSet>
      <dgm:spPr/>
    </dgm:pt>
    <dgm:pt modelId="{75B1015C-E00C-4A70-AA3E-B2372D47B6F0}" type="pres">
      <dgm:prSet presAssocID="{47D9B2A3-0ACA-4889-940A-7E154D32F69B}" presName="spaceBetweenRectangles" presStyleCnt="0"/>
      <dgm:spPr/>
    </dgm:pt>
    <dgm:pt modelId="{B840FAF8-9F80-4F6A-8A90-44657E4455E2}" type="pres">
      <dgm:prSet presAssocID="{ADD28A50-8269-40E0-97A7-9F3055C6AFBA}" presName="parentLin" presStyleCnt="0"/>
      <dgm:spPr/>
    </dgm:pt>
    <dgm:pt modelId="{A2E5C572-7E3F-4658-AD1D-C07F28465D21}" type="pres">
      <dgm:prSet presAssocID="{ADD28A50-8269-40E0-97A7-9F3055C6AFB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D5C918C-A8B5-4181-A46F-CFDBC9A2489B}" type="pres">
      <dgm:prSet presAssocID="{ADD28A50-8269-40E0-97A7-9F3055C6AF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3BFCD-4214-4325-A746-BA81CB97A91D}" type="pres">
      <dgm:prSet presAssocID="{ADD28A50-8269-40E0-97A7-9F3055C6AFBA}" presName="negativeSpace" presStyleCnt="0"/>
      <dgm:spPr/>
    </dgm:pt>
    <dgm:pt modelId="{B6E6E5FC-46DE-4F23-97F9-D12640823923}" type="pres">
      <dgm:prSet presAssocID="{ADD28A50-8269-40E0-97A7-9F3055C6AFBA}" presName="childText" presStyleLbl="conFgAcc1" presStyleIdx="1" presStyleCnt="3">
        <dgm:presLayoutVars>
          <dgm:bulletEnabled val="1"/>
        </dgm:presLayoutVars>
      </dgm:prSet>
      <dgm:spPr/>
    </dgm:pt>
    <dgm:pt modelId="{D5A63A4B-0267-42C7-8615-4484D2B988D5}" type="pres">
      <dgm:prSet presAssocID="{50D14BD9-2AFE-49A3-A936-BF92FEC449F8}" presName="spaceBetweenRectangles" presStyleCnt="0"/>
      <dgm:spPr/>
    </dgm:pt>
    <dgm:pt modelId="{83D4F2EB-8B21-4C01-A5EC-99510A12CF70}" type="pres">
      <dgm:prSet presAssocID="{1C07A10D-84AF-4496-AE86-59512A81A880}" presName="parentLin" presStyleCnt="0"/>
      <dgm:spPr/>
    </dgm:pt>
    <dgm:pt modelId="{91CF59BE-6DF0-4B2E-99F7-B8EC2F6FA749}" type="pres">
      <dgm:prSet presAssocID="{1C07A10D-84AF-4496-AE86-59512A81A88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45B5C72-462B-4D41-8CA8-0AB7CF3F0657}" type="pres">
      <dgm:prSet presAssocID="{1C07A10D-84AF-4496-AE86-59512A81A8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3E236-03C8-409B-8FBE-60E50FA1AD69}" type="pres">
      <dgm:prSet presAssocID="{1C07A10D-84AF-4496-AE86-59512A81A880}" presName="negativeSpace" presStyleCnt="0"/>
      <dgm:spPr/>
    </dgm:pt>
    <dgm:pt modelId="{0C33A661-1456-4CC2-978F-54B548590346}" type="pres">
      <dgm:prSet presAssocID="{1C07A10D-84AF-4496-AE86-59512A81A88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DA146DA-526A-41FE-A53F-0D04865D4F3E}" type="presOf" srcId="{1C07A10D-84AF-4496-AE86-59512A81A880}" destId="{91CF59BE-6DF0-4B2E-99F7-B8EC2F6FA749}" srcOrd="0" destOrd="0" presId="urn:microsoft.com/office/officeart/2005/8/layout/list1"/>
    <dgm:cxn modelId="{B964C13B-008F-4E7B-B979-774ECACCD4A9}" type="presOf" srcId="{1C07A10D-84AF-4496-AE86-59512A81A880}" destId="{C45B5C72-462B-4D41-8CA8-0AB7CF3F0657}" srcOrd="1" destOrd="0" presId="urn:microsoft.com/office/officeart/2005/8/layout/list1"/>
    <dgm:cxn modelId="{D0EAB1BE-941B-4B3D-894E-488289B22200}" srcId="{1DF641B0-1AEB-4E37-8CEC-3FCA48EEB7C6}" destId="{1C07A10D-84AF-4496-AE86-59512A81A880}" srcOrd="2" destOrd="0" parTransId="{8952B8F6-32CE-4A3D-8258-9780AF2A0D64}" sibTransId="{5565C5C1-D0E1-48D6-A1C5-BD924F3936D8}"/>
    <dgm:cxn modelId="{CB96FEB8-F65E-49AD-8CC1-A5979FF6A5E0}" type="presOf" srcId="{C82204F4-F691-402D-8714-42488D353C8E}" destId="{FF5E8EA5-C80A-4698-BB8C-2E03F02ABC15}" srcOrd="0" destOrd="0" presId="urn:microsoft.com/office/officeart/2005/8/layout/list1"/>
    <dgm:cxn modelId="{B79DAC0B-20BE-4886-8C4C-13962DED3695}" type="presOf" srcId="{C82204F4-F691-402D-8714-42488D353C8E}" destId="{03332667-A06F-4BF1-8D1A-E93BA791CB3C}" srcOrd="1" destOrd="0" presId="urn:microsoft.com/office/officeart/2005/8/layout/list1"/>
    <dgm:cxn modelId="{DBEEEB38-32FD-49F5-A43E-0E17DEF4DC38}" srcId="{1DF641B0-1AEB-4E37-8CEC-3FCA48EEB7C6}" destId="{C82204F4-F691-402D-8714-42488D353C8E}" srcOrd="0" destOrd="0" parTransId="{7FA35BD7-7EA9-46F4-8FD3-205BB246B19D}" sibTransId="{47D9B2A3-0ACA-4889-940A-7E154D32F69B}"/>
    <dgm:cxn modelId="{3F46928D-E719-41B1-A10D-B4DDB6A970F1}" srcId="{1DF641B0-1AEB-4E37-8CEC-3FCA48EEB7C6}" destId="{ADD28A50-8269-40E0-97A7-9F3055C6AFBA}" srcOrd="1" destOrd="0" parTransId="{411FE63F-E970-484F-B81F-89DBBA4E5EC8}" sibTransId="{50D14BD9-2AFE-49A3-A936-BF92FEC449F8}"/>
    <dgm:cxn modelId="{6DBBE5DD-300A-471B-86F5-543A96ABE749}" type="presOf" srcId="{ADD28A50-8269-40E0-97A7-9F3055C6AFBA}" destId="{A2E5C572-7E3F-4658-AD1D-C07F28465D21}" srcOrd="0" destOrd="0" presId="urn:microsoft.com/office/officeart/2005/8/layout/list1"/>
    <dgm:cxn modelId="{0147D19B-29F9-4C4B-A2BA-E0D41D69FABF}" type="presOf" srcId="{ADD28A50-8269-40E0-97A7-9F3055C6AFBA}" destId="{2D5C918C-A8B5-4181-A46F-CFDBC9A2489B}" srcOrd="1" destOrd="0" presId="urn:microsoft.com/office/officeart/2005/8/layout/list1"/>
    <dgm:cxn modelId="{2110694B-AA6B-4271-903F-9E7CACC81AE3}" type="presOf" srcId="{1DF641B0-1AEB-4E37-8CEC-3FCA48EEB7C6}" destId="{B9D8BE81-012E-4AA6-9887-18363A61A998}" srcOrd="0" destOrd="0" presId="urn:microsoft.com/office/officeart/2005/8/layout/list1"/>
    <dgm:cxn modelId="{FC2F3EFF-467B-437D-8526-CEC36562646B}" type="presParOf" srcId="{B9D8BE81-012E-4AA6-9887-18363A61A998}" destId="{68E35FB1-8F96-4A6F-BA7B-E2D4C71062CA}" srcOrd="0" destOrd="0" presId="urn:microsoft.com/office/officeart/2005/8/layout/list1"/>
    <dgm:cxn modelId="{90E71EF8-CF93-4DDE-97F6-CFF9B175397F}" type="presParOf" srcId="{68E35FB1-8F96-4A6F-BA7B-E2D4C71062CA}" destId="{FF5E8EA5-C80A-4698-BB8C-2E03F02ABC15}" srcOrd="0" destOrd="0" presId="urn:microsoft.com/office/officeart/2005/8/layout/list1"/>
    <dgm:cxn modelId="{62EF1A84-8EB3-4377-919E-0DED0590B818}" type="presParOf" srcId="{68E35FB1-8F96-4A6F-BA7B-E2D4C71062CA}" destId="{03332667-A06F-4BF1-8D1A-E93BA791CB3C}" srcOrd="1" destOrd="0" presId="urn:microsoft.com/office/officeart/2005/8/layout/list1"/>
    <dgm:cxn modelId="{252BAC87-C25D-4B74-841C-D64EC3E68790}" type="presParOf" srcId="{B9D8BE81-012E-4AA6-9887-18363A61A998}" destId="{099FB365-E015-4E8A-A255-8063A7F38EE2}" srcOrd="1" destOrd="0" presId="urn:microsoft.com/office/officeart/2005/8/layout/list1"/>
    <dgm:cxn modelId="{DB5524BC-0DB0-4D17-AA54-ACB3799CD599}" type="presParOf" srcId="{B9D8BE81-012E-4AA6-9887-18363A61A998}" destId="{FA79D7C6-277C-450F-864D-D7FCCC765201}" srcOrd="2" destOrd="0" presId="urn:microsoft.com/office/officeart/2005/8/layout/list1"/>
    <dgm:cxn modelId="{01FE2B97-838A-4CFD-A5BE-B47EC4E06007}" type="presParOf" srcId="{B9D8BE81-012E-4AA6-9887-18363A61A998}" destId="{75B1015C-E00C-4A70-AA3E-B2372D47B6F0}" srcOrd="3" destOrd="0" presId="urn:microsoft.com/office/officeart/2005/8/layout/list1"/>
    <dgm:cxn modelId="{FDD6BD68-19BA-49E2-A794-6DEA63452510}" type="presParOf" srcId="{B9D8BE81-012E-4AA6-9887-18363A61A998}" destId="{B840FAF8-9F80-4F6A-8A90-44657E4455E2}" srcOrd="4" destOrd="0" presId="urn:microsoft.com/office/officeart/2005/8/layout/list1"/>
    <dgm:cxn modelId="{91D74A07-F7EA-476F-B36E-E69B3E22625D}" type="presParOf" srcId="{B840FAF8-9F80-4F6A-8A90-44657E4455E2}" destId="{A2E5C572-7E3F-4658-AD1D-C07F28465D21}" srcOrd="0" destOrd="0" presId="urn:microsoft.com/office/officeart/2005/8/layout/list1"/>
    <dgm:cxn modelId="{9B4A559C-3DA9-4CFD-AD29-03BEAB23E468}" type="presParOf" srcId="{B840FAF8-9F80-4F6A-8A90-44657E4455E2}" destId="{2D5C918C-A8B5-4181-A46F-CFDBC9A2489B}" srcOrd="1" destOrd="0" presId="urn:microsoft.com/office/officeart/2005/8/layout/list1"/>
    <dgm:cxn modelId="{0A0F780E-3CC7-4374-8925-06CB651CF0F0}" type="presParOf" srcId="{B9D8BE81-012E-4AA6-9887-18363A61A998}" destId="{C563BFCD-4214-4325-A746-BA81CB97A91D}" srcOrd="5" destOrd="0" presId="urn:microsoft.com/office/officeart/2005/8/layout/list1"/>
    <dgm:cxn modelId="{3F93A9EC-73DF-4CBD-8B1B-39E9E7732B5B}" type="presParOf" srcId="{B9D8BE81-012E-4AA6-9887-18363A61A998}" destId="{B6E6E5FC-46DE-4F23-97F9-D12640823923}" srcOrd="6" destOrd="0" presId="urn:microsoft.com/office/officeart/2005/8/layout/list1"/>
    <dgm:cxn modelId="{3E3AACF5-3053-463D-8557-A8C9C2D66610}" type="presParOf" srcId="{B9D8BE81-012E-4AA6-9887-18363A61A998}" destId="{D5A63A4B-0267-42C7-8615-4484D2B988D5}" srcOrd="7" destOrd="0" presId="urn:microsoft.com/office/officeart/2005/8/layout/list1"/>
    <dgm:cxn modelId="{F25965DD-4ACF-4667-9B7A-4E5D644042BB}" type="presParOf" srcId="{B9D8BE81-012E-4AA6-9887-18363A61A998}" destId="{83D4F2EB-8B21-4C01-A5EC-99510A12CF70}" srcOrd="8" destOrd="0" presId="urn:microsoft.com/office/officeart/2005/8/layout/list1"/>
    <dgm:cxn modelId="{D7F58656-1F0F-497D-BB87-7DAF2B33CF98}" type="presParOf" srcId="{83D4F2EB-8B21-4C01-A5EC-99510A12CF70}" destId="{91CF59BE-6DF0-4B2E-99F7-B8EC2F6FA749}" srcOrd="0" destOrd="0" presId="urn:microsoft.com/office/officeart/2005/8/layout/list1"/>
    <dgm:cxn modelId="{C8A9813C-01C0-4895-9CE5-2BC154E64C27}" type="presParOf" srcId="{83D4F2EB-8B21-4C01-A5EC-99510A12CF70}" destId="{C45B5C72-462B-4D41-8CA8-0AB7CF3F0657}" srcOrd="1" destOrd="0" presId="urn:microsoft.com/office/officeart/2005/8/layout/list1"/>
    <dgm:cxn modelId="{164A4B6C-71ED-47B1-98A6-B82E8D0907B7}" type="presParOf" srcId="{B9D8BE81-012E-4AA6-9887-18363A61A998}" destId="{47C3E236-03C8-409B-8FBE-60E50FA1AD69}" srcOrd="9" destOrd="0" presId="urn:microsoft.com/office/officeart/2005/8/layout/list1"/>
    <dgm:cxn modelId="{529E214F-DC9A-4B35-B032-99EBEC5DB6BB}" type="presParOf" srcId="{B9D8BE81-012E-4AA6-9887-18363A61A998}" destId="{0C33A661-1456-4CC2-978F-54B548590346}" srcOrd="10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C79DC4-2029-4BE8-9545-86917E46DD60}" type="doc">
      <dgm:prSet loTypeId="urn:microsoft.com/office/officeart/2005/8/layout/vList2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9787219A-D1A5-4223-9EB2-4C2723F8EA3F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Pasivni poslovi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C03C3FF-70B1-4472-8C18-E0E78B7FAC81}" type="parTrans" cxnId="{517AD078-FFE1-425F-B051-780C15EC317E}">
      <dgm:prSet/>
      <dgm:spPr/>
      <dgm:t>
        <a:bodyPr/>
        <a:lstStyle/>
        <a:p>
          <a:endParaRPr lang="en-US"/>
        </a:p>
      </dgm:t>
    </dgm:pt>
    <dgm:pt modelId="{4B94F014-EC75-40B2-A8AE-76ADBFA03382}" type="sibTrans" cxnId="{517AD078-FFE1-425F-B051-780C15EC317E}">
      <dgm:prSet/>
      <dgm:spPr/>
      <dgm:t>
        <a:bodyPr/>
        <a:lstStyle/>
        <a:p>
          <a:endParaRPr lang="en-US"/>
        </a:p>
      </dgm:t>
    </dgm:pt>
    <dgm:pt modelId="{C41915AB-12E7-4FF1-8339-BB8AEE8846B7}">
      <dgm:prSet phldrT="[Text]" custT="1"/>
      <dgm:spPr/>
      <dgm:t>
        <a:bodyPr/>
        <a:lstStyle/>
        <a:p>
          <a:r>
            <a:rPr lang="sr-Latn-R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Aktivni poslovi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ADF4DDF-3D3C-4FB2-A31D-8F8E9A9224E3}" type="parTrans" cxnId="{38A35655-DCEC-4360-AD81-DC45B7618745}">
      <dgm:prSet/>
      <dgm:spPr/>
      <dgm:t>
        <a:bodyPr/>
        <a:lstStyle/>
        <a:p>
          <a:endParaRPr lang="en-US"/>
        </a:p>
      </dgm:t>
    </dgm:pt>
    <dgm:pt modelId="{800A369D-33CD-4E4C-ABE8-D0AD4FAC5744}" type="sibTrans" cxnId="{38A35655-DCEC-4360-AD81-DC45B7618745}">
      <dgm:prSet/>
      <dgm:spPr/>
      <dgm:t>
        <a:bodyPr/>
        <a:lstStyle/>
        <a:p>
          <a:endParaRPr lang="en-US"/>
        </a:p>
      </dgm:t>
    </dgm:pt>
    <dgm:pt modelId="{0B6822BC-7CDB-4F08-8F6A-23FD1BC49931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Neutralni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9635881-D2EC-409C-92C6-7D0607C8189D}" type="parTrans" cxnId="{D7578A54-128B-4656-BB55-E829E33B85D8}">
      <dgm:prSet/>
      <dgm:spPr/>
      <dgm:t>
        <a:bodyPr/>
        <a:lstStyle/>
        <a:p>
          <a:endParaRPr lang="en-US"/>
        </a:p>
      </dgm:t>
    </dgm:pt>
    <dgm:pt modelId="{26156A53-A902-4BA4-8665-B3D714851853}" type="sibTrans" cxnId="{D7578A54-128B-4656-BB55-E829E33B85D8}">
      <dgm:prSet/>
      <dgm:spPr/>
      <dgm:t>
        <a:bodyPr/>
        <a:lstStyle/>
        <a:p>
          <a:endParaRPr lang="en-US"/>
        </a:p>
      </dgm:t>
    </dgm:pt>
    <dgm:pt modelId="{8B222B13-63F5-4C2A-8FD0-7E2F7949E458}">
      <dgm:prSet phldrT="[Text]" custT="1"/>
      <dgm:spPr/>
      <dgm:t>
        <a:bodyPr/>
        <a:lstStyle/>
        <a:p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prikuplja novčana sredstva da bi mogla da posluje i plaća pasivnu kamatu.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1181764-0B25-4F10-88FC-42AFA758A6C0}" type="parTrans" cxnId="{8790094B-EEDB-4CB2-82FB-636C4D08F7BC}">
      <dgm:prSet/>
      <dgm:spPr/>
      <dgm:t>
        <a:bodyPr/>
        <a:lstStyle/>
        <a:p>
          <a:endParaRPr lang="en-US"/>
        </a:p>
      </dgm:t>
    </dgm:pt>
    <dgm:pt modelId="{CADA8BE8-44E8-423E-AE03-BC3454AAB74F}" type="sibTrans" cxnId="{8790094B-EEDB-4CB2-82FB-636C4D08F7BC}">
      <dgm:prSet/>
      <dgm:spPr/>
      <dgm:t>
        <a:bodyPr/>
        <a:lstStyle/>
        <a:p>
          <a:endParaRPr lang="en-US"/>
        </a:p>
      </dgm:t>
    </dgm:pt>
    <dgm:pt modelId="{CA2A9992-6F65-4A38-A1F8-662CD6F8F2A2}">
      <dgm:prSet phldrT="[Text]" custT="1"/>
      <dgm:spPr/>
      <dgm:t>
        <a:bodyPr/>
        <a:lstStyle/>
        <a:p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plasira svoja novčana sredstva i naplaćuje aktivnu kamatu.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04C77B2-8484-4C72-86D3-2ABCE4D279D0}" type="parTrans" cxnId="{2654FEE4-D384-45B3-93BD-070164045196}">
      <dgm:prSet/>
      <dgm:spPr/>
      <dgm:t>
        <a:bodyPr/>
        <a:lstStyle/>
        <a:p>
          <a:endParaRPr lang="en-US"/>
        </a:p>
      </dgm:t>
    </dgm:pt>
    <dgm:pt modelId="{E8DD6228-86D0-481E-84FB-E331465DE52A}" type="sibTrans" cxnId="{2654FEE4-D384-45B3-93BD-070164045196}">
      <dgm:prSet/>
      <dgm:spPr/>
      <dgm:t>
        <a:bodyPr/>
        <a:lstStyle/>
        <a:p>
          <a:endParaRPr lang="en-US"/>
        </a:p>
      </dgm:t>
    </dgm:pt>
    <dgm:pt modelId="{29530C32-C41E-4EF3-A39D-CD111545418C}">
      <dgm:prSet phldrT="[Text]" custT="1"/>
      <dgm:spPr/>
      <dgm:t>
        <a:bodyPr/>
        <a:lstStyle/>
        <a:p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To su uslužni poslovi u kojima se banka ne pojavljuje ni u ulozi dužnika ni u ulozi poverioca, već za svoje usluge trećim licima naplaćuje provizuju.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86D08BB-EB05-4B2D-9BF2-801E6A0DAE31}" type="parTrans" cxnId="{F73B2881-EE93-435B-9019-138F33A3420B}">
      <dgm:prSet/>
      <dgm:spPr/>
      <dgm:t>
        <a:bodyPr/>
        <a:lstStyle/>
        <a:p>
          <a:endParaRPr lang="en-US"/>
        </a:p>
      </dgm:t>
    </dgm:pt>
    <dgm:pt modelId="{B575F636-E6BA-4A07-B137-09FA9DD1FBC3}" type="sibTrans" cxnId="{F73B2881-EE93-435B-9019-138F33A3420B}">
      <dgm:prSet/>
      <dgm:spPr/>
      <dgm:t>
        <a:bodyPr/>
        <a:lstStyle/>
        <a:p>
          <a:endParaRPr lang="en-US"/>
        </a:p>
      </dgm:t>
    </dgm:pt>
    <dgm:pt modelId="{8144A763-D799-4AFA-831A-DAEFCCDF5678}">
      <dgm:prSet phldrT="[Text]" custT="1"/>
      <dgm:spPr/>
      <dgm:t>
        <a:bodyPr/>
        <a:lstStyle/>
        <a:p>
          <a:r>
            <a: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</a:t>
          </a:r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anka se pojavljuje u ulozi dužnika. 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33AF722-B443-48AB-A3A6-0FC1EFDE5E23}" type="parTrans" cxnId="{8FC5BFA3-6214-431A-A842-9913CC35649A}">
      <dgm:prSet/>
      <dgm:spPr/>
      <dgm:t>
        <a:bodyPr/>
        <a:lstStyle/>
        <a:p>
          <a:endParaRPr lang="en-US"/>
        </a:p>
      </dgm:t>
    </dgm:pt>
    <dgm:pt modelId="{6316EA28-CCC3-4E57-8A15-646084907AC8}" type="sibTrans" cxnId="{8FC5BFA3-6214-431A-A842-9913CC35649A}">
      <dgm:prSet/>
      <dgm:spPr/>
      <dgm:t>
        <a:bodyPr/>
        <a:lstStyle/>
        <a:p>
          <a:endParaRPr lang="en-US"/>
        </a:p>
      </dgm:t>
    </dgm:pt>
    <dgm:pt modelId="{7F499196-B3F9-45E2-8588-A4352FB12919}">
      <dgm:prSet phldrT="[Text]" custT="1"/>
      <dgm:spPr/>
      <dgm:t>
        <a:bodyPr/>
        <a:lstStyle/>
        <a:p>
          <a:r>
            <a: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Banka se pojavljuje u ulozi poverioca, a klijent u ulozi dužnika. </a:t>
          </a:r>
          <a:endParaRPr lang="en-US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D1F3316-89AE-4782-972A-7D1100193706}" type="parTrans" cxnId="{D5E77B32-713E-4B3A-854F-47CEEDA36811}">
      <dgm:prSet/>
      <dgm:spPr/>
      <dgm:t>
        <a:bodyPr/>
        <a:lstStyle/>
        <a:p>
          <a:endParaRPr lang="en-US"/>
        </a:p>
      </dgm:t>
    </dgm:pt>
    <dgm:pt modelId="{046DC68F-0EEF-4C95-A1CF-532F97BC4073}" type="sibTrans" cxnId="{D5E77B32-713E-4B3A-854F-47CEEDA36811}">
      <dgm:prSet/>
      <dgm:spPr/>
      <dgm:t>
        <a:bodyPr/>
        <a:lstStyle/>
        <a:p>
          <a:endParaRPr lang="en-US"/>
        </a:p>
      </dgm:t>
    </dgm:pt>
    <dgm:pt modelId="{16C7EE1A-E8C3-40C6-84E9-2E38B49C3EE8}" type="pres">
      <dgm:prSet presAssocID="{C2C79DC4-2029-4BE8-9545-86917E46DD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A76439-EA58-4B81-BC29-B7AF087BFA2D}" type="pres">
      <dgm:prSet presAssocID="{9787219A-D1A5-4223-9EB2-4C2723F8EA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E1CCA-E98C-4A10-AE06-4A55A5C0A88A}" type="pres">
      <dgm:prSet presAssocID="{9787219A-D1A5-4223-9EB2-4C2723F8EA3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FFCC0-C248-4147-A1A3-C6D76EEFA736}" type="pres">
      <dgm:prSet presAssocID="{C41915AB-12E7-4FF1-8339-BB8AEE8846B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547FC-1357-4CF3-8B23-601643409869}" type="pres">
      <dgm:prSet presAssocID="{C41915AB-12E7-4FF1-8339-BB8AEE8846B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6A481-822F-4822-B148-DE8271668AC1}" type="pres">
      <dgm:prSet presAssocID="{0B6822BC-7CDB-4F08-8F6A-23FD1BC499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433AE-C348-4879-B465-E603CC1B24A6}" type="pres">
      <dgm:prSet presAssocID="{0B6822BC-7CDB-4F08-8F6A-23FD1BC4993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289CA1-E8BD-45C7-B150-5BC5CC3F0D0E}" type="presOf" srcId="{8B222B13-63F5-4C2A-8FD0-7E2F7949E458}" destId="{70BE1CCA-E98C-4A10-AE06-4A55A5C0A88A}" srcOrd="0" destOrd="0" presId="urn:microsoft.com/office/officeart/2005/8/layout/vList2"/>
    <dgm:cxn modelId="{D7578A54-128B-4656-BB55-E829E33B85D8}" srcId="{C2C79DC4-2029-4BE8-9545-86917E46DD60}" destId="{0B6822BC-7CDB-4F08-8F6A-23FD1BC49931}" srcOrd="2" destOrd="0" parTransId="{59635881-D2EC-409C-92C6-7D0607C8189D}" sibTransId="{26156A53-A902-4BA4-8665-B3D714851853}"/>
    <dgm:cxn modelId="{517AD078-FFE1-425F-B051-780C15EC317E}" srcId="{C2C79DC4-2029-4BE8-9545-86917E46DD60}" destId="{9787219A-D1A5-4223-9EB2-4C2723F8EA3F}" srcOrd="0" destOrd="0" parTransId="{8C03C3FF-70B1-4472-8C18-E0E78B7FAC81}" sibTransId="{4B94F014-EC75-40B2-A8AE-76ADBFA03382}"/>
    <dgm:cxn modelId="{8790094B-EEDB-4CB2-82FB-636C4D08F7BC}" srcId="{9787219A-D1A5-4223-9EB2-4C2723F8EA3F}" destId="{8B222B13-63F5-4C2A-8FD0-7E2F7949E458}" srcOrd="0" destOrd="0" parTransId="{61181764-0B25-4F10-88FC-42AFA758A6C0}" sibTransId="{CADA8BE8-44E8-423E-AE03-BC3454AAB74F}"/>
    <dgm:cxn modelId="{099C7C96-4A87-4962-B1A7-E1B4615CA454}" type="presOf" srcId="{0B6822BC-7CDB-4F08-8F6A-23FD1BC49931}" destId="{61C6A481-822F-4822-B148-DE8271668AC1}" srcOrd="0" destOrd="0" presId="urn:microsoft.com/office/officeart/2005/8/layout/vList2"/>
    <dgm:cxn modelId="{EACF1069-1C4B-44C5-9F00-F263FEE8C2D0}" type="presOf" srcId="{29530C32-C41E-4EF3-A39D-CD111545418C}" destId="{E60433AE-C348-4879-B465-E603CC1B24A6}" srcOrd="0" destOrd="0" presId="urn:microsoft.com/office/officeart/2005/8/layout/vList2"/>
    <dgm:cxn modelId="{F227590A-7F93-4F70-9406-DE4DF65992CD}" type="presOf" srcId="{9787219A-D1A5-4223-9EB2-4C2723F8EA3F}" destId="{CDA76439-EA58-4B81-BC29-B7AF087BFA2D}" srcOrd="0" destOrd="0" presId="urn:microsoft.com/office/officeart/2005/8/layout/vList2"/>
    <dgm:cxn modelId="{4298A0C5-6521-4CE7-8D72-AA43850C146F}" type="presOf" srcId="{C2C79DC4-2029-4BE8-9545-86917E46DD60}" destId="{16C7EE1A-E8C3-40C6-84E9-2E38B49C3EE8}" srcOrd="0" destOrd="0" presId="urn:microsoft.com/office/officeart/2005/8/layout/vList2"/>
    <dgm:cxn modelId="{38A35655-DCEC-4360-AD81-DC45B7618745}" srcId="{C2C79DC4-2029-4BE8-9545-86917E46DD60}" destId="{C41915AB-12E7-4FF1-8339-BB8AEE8846B7}" srcOrd="1" destOrd="0" parTransId="{6ADF4DDF-3D3C-4FB2-A31D-8F8E9A9224E3}" sibTransId="{800A369D-33CD-4E4C-ABE8-D0AD4FAC5744}"/>
    <dgm:cxn modelId="{2654FEE4-D384-45B3-93BD-070164045196}" srcId="{C41915AB-12E7-4FF1-8339-BB8AEE8846B7}" destId="{CA2A9992-6F65-4A38-A1F8-662CD6F8F2A2}" srcOrd="0" destOrd="0" parTransId="{A04C77B2-8484-4C72-86D3-2ABCE4D279D0}" sibTransId="{E8DD6228-86D0-481E-84FB-E331465DE52A}"/>
    <dgm:cxn modelId="{E85FB5D9-2AEB-45DA-B515-73A65955EC11}" type="presOf" srcId="{8144A763-D799-4AFA-831A-DAEFCCDF5678}" destId="{70BE1CCA-E98C-4A10-AE06-4A55A5C0A88A}" srcOrd="0" destOrd="1" presId="urn:microsoft.com/office/officeart/2005/8/layout/vList2"/>
    <dgm:cxn modelId="{D5E77B32-713E-4B3A-854F-47CEEDA36811}" srcId="{C41915AB-12E7-4FF1-8339-BB8AEE8846B7}" destId="{7F499196-B3F9-45E2-8588-A4352FB12919}" srcOrd="1" destOrd="0" parTransId="{CD1F3316-89AE-4782-972A-7D1100193706}" sibTransId="{046DC68F-0EEF-4C95-A1CF-532F97BC4073}"/>
    <dgm:cxn modelId="{17048AE8-40FC-4B8C-891E-EAFC0654C159}" type="presOf" srcId="{C41915AB-12E7-4FF1-8339-BB8AEE8846B7}" destId="{0EAFFCC0-C248-4147-A1A3-C6D76EEFA736}" srcOrd="0" destOrd="0" presId="urn:microsoft.com/office/officeart/2005/8/layout/vList2"/>
    <dgm:cxn modelId="{6DF78C43-2290-40D4-8595-47F3DBB103A0}" type="presOf" srcId="{7F499196-B3F9-45E2-8588-A4352FB12919}" destId="{C61547FC-1357-4CF3-8B23-601643409869}" srcOrd="0" destOrd="1" presId="urn:microsoft.com/office/officeart/2005/8/layout/vList2"/>
    <dgm:cxn modelId="{426A141D-44D3-4099-9BB9-083160B8629D}" type="presOf" srcId="{CA2A9992-6F65-4A38-A1F8-662CD6F8F2A2}" destId="{C61547FC-1357-4CF3-8B23-601643409869}" srcOrd="0" destOrd="0" presId="urn:microsoft.com/office/officeart/2005/8/layout/vList2"/>
    <dgm:cxn modelId="{F73B2881-EE93-435B-9019-138F33A3420B}" srcId="{0B6822BC-7CDB-4F08-8F6A-23FD1BC49931}" destId="{29530C32-C41E-4EF3-A39D-CD111545418C}" srcOrd="0" destOrd="0" parTransId="{686D08BB-EB05-4B2D-9BF2-801E6A0DAE31}" sibTransId="{B575F636-E6BA-4A07-B137-09FA9DD1FBC3}"/>
    <dgm:cxn modelId="{8FC5BFA3-6214-431A-A842-9913CC35649A}" srcId="{9787219A-D1A5-4223-9EB2-4C2723F8EA3F}" destId="{8144A763-D799-4AFA-831A-DAEFCCDF5678}" srcOrd="1" destOrd="0" parTransId="{433AF722-B443-48AB-A3A6-0FC1EFDE5E23}" sibTransId="{6316EA28-CCC3-4E57-8A15-646084907AC8}"/>
    <dgm:cxn modelId="{41DAE6A0-D27B-4472-8591-A92432A48706}" type="presParOf" srcId="{16C7EE1A-E8C3-40C6-84E9-2E38B49C3EE8}" destId="{CDA76439-EA58-4B81-BC29-B7AF087BFA2D}" srcOrd="0" destOrd="0" presId="urn:microsoft.com/office/officeart/2005/8/layout/vList2"/>
    <dgm:cxn modelId="{B98DFABC-AF74-491A-8DB7-DABFFE40A48D}" type="presParOf" srcId="{16C7EE1A-E8C3-40C6-84E9-2E38B49C3EE8}" destId="{70BE1CCA-E98C-4A10-AE06-4A55A5C0A88A}" srcOrd="1" destOrd="0" presId="urn:microsoft.com/office/officeart/2005/8/layout/vList2"/>
    <dgm:cxn modelId="{F1F6B9F1-D7B6-4CF7-BEDF-820F9E4D4B5D}" type="presParOf" srcId="{16C7EE1A-E8C3-40C6-84E9-2E38B49C3EE8}" destId="{0EAFFCC0-C248-4147-A1A3-C6D76EEFA736}" srcOrd="2" destOrd="0" presId="urn:microsoft.com/office/officeart/2005/8/layout/vList2"/>
    <dgm:cxn modelId="{91E3E1F0-C662-46BC-B2E7-537778B25FE1}" type="presParOf" srcId="{16C7EE1A-E8C3-40C6-84E9-2E38B49C3EE8}" destId="{C61547FC-1357-4CF3-8B23-601643409869}" srcOrd="3" destOrd="0" presId="urn:microsoft.com/office/officeart/2005/8/layout/vList2"/>
    <dgm:cxn modelId="{E884BF74-2EDC-43A9-BCCF-1656D0716158}" type="presParOf" srcId="{16C7EE1A-E8C3-40C6-84E9-2E38B49C3EE8}" destId="{61C6A481-822F-4822-B148-DE8271668AC1}" srcOrd="4" destOrd="0" presId="urn:microsoft.com/office/officeart/2005/8/layout/vList2"/>
    <dgm:cxn modelId="{6C99EC05-C36F-411C-879D-0A70DFA595E8}" type="presParOf" srcId="{16C7EE1A-E8C3-40C6-84E9-2E38B49C3EE8}" destId="{E60433AE-C348-4879-B465-E603CC1B24A6}" srcOrd="5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FD0254-89F6-49C3-B30A-40335EB52F7E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D513710-C557-484A-A7C8-2C5C023F9A3B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Depozitni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FD0FBCE-A95F-4FE4-AE85-5340A342BBC2}" type="parTrans" cxnId="{82BEF4EA-8574-4247-9A45-A276835D1BF9}">
      <dgm:prSet/>
      <dgm:spPr/>
      <dgm:t>
        <a:bodyPr/>
        <a:lstStyle/>
        <a:p>
          <a:endParaRPr lang="en-US"/>
        </a:p>
      </dgm:t>
    </dgm:pt>
    <dgm:pt modelId="{DD22E80F-EA63-4879-8B8A-04675ABE185B}" type="sibTrans" cxnId="{82BEF4EA-8574-4247-9A45-A276835D1BF9}">
      <dgm:prSet/>
      <dgm:spPr/>
      <dgm:t>
        <a:bodyPr/>
        <a:lstStyle/>
        <a:p>
          <a:endParaRPr lang="en-US"/>
        </a:p>
      </dgm:t>
    </dgm:pt>
    <dgm:pt modelId="{0D0070A6-B195-4832-B645-8092F809D03C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Kreditni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12F3337-8108-4D8E-B98D-2CC17ED90061}" type="parTrans" cxnId="{52555F9F-6062-4889-B303-BA566AA8EE00}">
      <dgm:prSet/>
      <dgm:spPr/>
      <dgm:t>
        <a:bodyPr/>
        <a:lstStyle/>
        <a:p>
          <a:endParaRPr lang="en-US"/>
        </a:p>
      </dgm:t>
    </dgm:pt>
    <dgm:pt modelId="{9A3BFB82-3B02-492B-AB14-FB5927DCEC61}" type="sibTrans" cxnId="{52555F9F-6062-4889-B303-BA566AA8EE00}">
      <dgm:prSet/>
      <dgm:spPr/>
      <dgm:t>
        <a:bodyPr/>
        <a:lstStyle/>
        <a:p>
          <a:endParaRPr lang="en-US"/>
        </a:p>
      </dgm:t>
    </dgm:pt>
    <dgm:pt modelId="{482D12C6-C57D-439F-94C7-7F81E029CE7E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Komisioni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9EEF143-9FEB-456C-8917-B46CDB4717C0}" type="parTrans" cxnId="{AB0791AD-7BD3-4B44-88DD-4EC72C41308E}">
      <dgm:prSet/>
      <dgm:spPr/>
      <dgm:t>
        <a:bodyPr/>
        <a:lstStyle/>
        <a:p>
          <a:endParaRPr lang="en-US"/>
        </a:p>
      </dgm:t>
    </dgm:pt>
    <dgm:pt modelId="{82D6F09B-89CA-4803-9FDA-D524CD1A7006}" type="sibTrans" cxnId="{AB0791AD-7BD3-4B44-88DD-4EC72C41308E}">
      <dgm:prSet/>
      <dgm:spPr/>
      <dgm:t>
        <a:bodyPr/>
        <a:lstStyle/>
        <a:p>
          <a:endParaRPr lang="en-US"/>
        </a:p>
      </dgm:t>
    </dgm:pt>
    <dgm:pt modelId="{B9DCBF16-17B9-4753-B88E-35CDC43BACA0}">
      <dgm:prSet phldrT="[Text]" custT="1"/>
      <dgm:spPr/>
      <dgm:t>
        <a:bodyPr/>
        <a:lstStyle/>
        <a:p>
          <a:r>
            <a:rPr lang="sr-Latn-R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Sopstveni poslovi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BB8D4E6-1025-44B2-A823-E63F12B055E7}" type="parTrans" cxnId="{D5397DA2-EBD2-4511-A19C-57E379A920ED}">
      <dgm:prSet/>
      <dgm:spPr/>
      <dgm:t>
        <a:bodyPr/>
        <a:lstStyle/>
        <a:p>
          <a:endParaRPr lang="en-US"/>
        </a:p>
      </dgm:t>
    </dgm:pt>
    <dgm:pt modelId="{6DBB0B98-5BF2-4444-A639-514760EC87E4}" type="sibTrans" cxnId="{D5397DA2-EBD2-4511-A19C-57E379A920ED}">
      <dgm:prSet/>
      <dgm:spPr/>
      <dgm:t>
        <a:bodyPr/>
        <a:lstStyle/>
        <a:p>
          <a:endParaRPr lang="en-US"/>
        </a:p>
      </dgm:t>
    </dgm:pt>
    <dgm:pt modelId="{300C6E8A-B6A0-4246-887A-639385C6AD85}" type="pres">
      <dgm:prSet presAssocID="{11FD0254-89F6-49C3-B30A-40335EB52F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377D7-28F2-4468-8EAF-B1DDDEDC6453}" type="pres">
      <dgm:prSet presAssocID="{7D513710-C557-484A-A7C8-2C5C023F9A3B}" presName="parentLin" presStyleCnt="0"/>
      <dgm:spPr/>
    </dgm:pt>
    <dgm:pt modelId="{AB72306E-6266-4116-9C81-C92D32129F33}" type="pres">
      <dgm:prSet presAssocID="{7D513710-C557-484A-A7C8-2C5C023F9A3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E1AC3A9-9C8B-4BA5-A9E2-B40F5F026714}" type="pres">
      <dgm:prSet presAssocID="{7D513710-C557-484A-A7C8-2C5C023F9A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B2484-5AF2-4EF4-8747-32E0B429DA02}" type="pres">
      <dgm:prSet presAssocID="{7D513710-C557-484A-A7C8-2C5C023F9A3B}" presName="negativeSpace" presStyleCnt="0"/>
      <dgm:spPr/>
    </dgm:pt>
    <dgm:pt modelId="{06F9656E-EAAC-45D6-A541-F45722A30478}" type="pres">
      <dgm:prSet presAssocID="{7D513710-C557-484A-A7C8-2C5C023F9A3B}" presName="childText" presStyleLbl="conFgAcc1" presStyleIdx="0" presStyleCnt="4">
        <dgm:presLayoutVars>
          <dgm:bulletEnabled val="1"/>
        </dgm:presLayoutVars>
      </dgm:prSet>
      <dgm:spPr/>
    </dgm:pt>
    <dgm:pt modelId="{EDD711BA-7211-4864-B84C-8366F14EFE65}" type="pres">
      <dgm:prSet presAssocID="{DD22E80F-EA63-4879-8B8A-04675ABE185B}" presName="spaceBetweenRectangles" presStyleCnt="0"/>
      <dgm:spPr/>
    </dgm:pt>
    <dgm:pt modelId="{1B793E6A-D799-411C-92A3-7C7496BC8A60}" type="pres">
      <dgm:prSet presAssocID="{0D0070A6-B195-4832-B645-8092F809D03C}" presName="parentLin" presStyleCnt="0"/>
      <dgm:spPr/>
    </dgm:pt>
    <dgm:pt modelId="{56165F09-47A7-478E-A7B9-D565DC2FC82C}" type="pres">
      <dgm:prSet presAssocID="{0D0070A6-B195-4832-B645-8092F809D03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5F3A2EAC-AF15-49C0-A100-D97E46099869}" type="pres">
      <dgm:prSet presAssocID="{0D0070A6-B195-4832-B645-8092F809D03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C9B34-1ED3-4273-83FC-E9B71B888188}" type="pres">
      <dgm:prSet presAssocID="{0D0070A6-B195-4832-B645-8092F809D03C}" presName="negativeSpace" presStyleCnt="0"/>
      <dgm:spPr/>
    </dgm:pt>
    <dgm:pt modelId="{4CCF3E08-464F-4C4D-AA3B-A788E346A717}" type="pres">
      <dgm:prSet presAssocID="{0D0070A6-B195-4832-B645-8092F809D03C}" presName="childText" presStyleLbl="conFgAcc1" presStyleIdx="1" presStyleCnt="4">
        <dgm:presLayoutVars>
          <dgm:bulletEnabled val="1"/>
        </dgm:presLayoutVars>
      </dgm:prSet>
      <dgm:spPr/>
    </dgm:pt>
    <dgm:pt modelId="{F223CCE2-13A5-4839-93A8-7664FD3B1144}" type="pres">
      <dgm:prSet presAssocID="{9A3BFB82-3B02-492B-AB14-FB5927DCEC61}" presName="spaceBetweenRectangles" presStyleCnt="0"/>
      <dgm:spPr/>
    </dgm:pt>
    <dgm:pt modelId="{0689DA2A-4130-4EDD-A73D-8337B5743EDB}" type="pres">
      <dgm:prSet presAssocID="{482D12C6-C57D-439F-94C7-7F81E029CE7E}" presName="parentLin" presStyleCnt="0"/>
      <dgm:spPr/>
    </dgm:pt>
    <dgm:pt modelId="{63A9DE73-39B7-433E-8523-818638E02C64}" type="pres">
      <dgm:prSet presAssocID="{482D12C6-C57D-439F-94C7-7F81E029CE7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D6C619F5-EBAD-481F-BBA4-1E8FFA648D9E}" type="pres">
      <dgm:prSet presAssocID="{482D12C6-C57D-439F-94C7-7F81E029CE7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54E4D-8789-4F82-BE04-6B4A14226C14}" type="pres">
      <dgm:prSet presAssocID="{482D12C6-C57D-439F-94C7-7F81E029CE7E}" presName="negativeSpace" presStyleCnt="0"/>
      <dgm:spPr/>
    </dgm:pt>
    <dgm:pt modelId="{6BDFEA82-7FE4-4C95-A7B9-320F0F301891}" type="pres">
      <dgm:prSet presAssocID="{482D12C6-C57D-439F-94C7-7F81E029CE7E}" presName="childText" presStyleLbl="conFgAcc1" presStyleIdx="2" presStyleCnt="4">
        <dgm:presLayoutVars>
          <dgm:bulletEnabled val="1"/>
        </dgm:presLayoutVars>
      </dgm:prSet>
      <dgm:spPr/>
    </dgm:pt>
    <dgm:pt modelId="{56959973-E15A-470E-8CB5-A21F3FC71A17}" type="pres">
      <dgm:prSet presAssocID="{82D6F09B-89CA-4803-9FDA-D524CD1A7006}" presName="spaceBetweenRectangles" presStyleCnt="0"/>
      <dgm:spPr/>
    </dgm:pt>
    <dgm:pt modelId="{29942A62-456F-4B17-9A8C-E7A71B7BC47E}" type="pres">
      <dgm:prSet presAssocID="{B9DCBF16-17B9-4753-B88E-35CDC43BACA0}" presName="parentLin" presStyleCnt="0"/>
      <dgm:spPr/>
    </dgm:pt>
    <dgm:pt modelId="{5A9BE931-5EE8-4960-9E21-BD8BEEC0257E}" type="pres">
      <dgm:prSet presAssocID="{B9DCBF16-17B9-4753-B88E-35CDC43BACA0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424B665-3996-454D-BD75-0AED04CBA90F}" type="pres">
      <dgm:prSet presAssocID="{B9DCBF16-17B9-4753-B88E-35CDC43BACA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E474F-B448-4707-A334-9D244177EAAD}" type="pres">
      <dgm:prSet presAssocID="{B9DCBF16-17B9-4753-B88E-35CDC43BACA0}" presName="negativeSpace" presStyleCnt="0"/>
      <dgm:spPr/>
    </dgm:pt>
    <dgm:pt modelId="{E39BF82D-AFB1-48B9-84B0-D88FD709B12F}" type="pres">
      <dgm:prSet presAssocID="{B9DCBF16-17B9-4753-B88E-35CDC43BACA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A0A59BF-E9FD-45C8-AE81-4CAE0C996C8A}" type="presOf" srcId="{482D12C6-C57D-439F-94C7-7F81E029CE7E}" destId="{63A9DE73-39B7-433E-8523-818638E02C64}" srcOrd="0" destOrd="0" presId="urn:microsoft.com/office/officeart/2005/8/layout/list1"/>
    <dgm:cxn modelId="{0A40D55F-8CBE-4A84-BB6B-4A01E6E9C348}" type="presOf" srcId="{7D513710-C557-484A-A7C8-2C5C023F9A3B}" destId="{AB72306E-6266-4116-9C81-C92D32129F33}" srcOrd="0" destOrd="0" presId="urn:microsoft.com/office/officeart/2005/8/layout/list1"/>
    <dgm:cxn modelId="{52555F9F-6062-4889-B303-BA566AA8EE00}" srcId="{11FD0254-89F6-49C3-B30A-40335EB52F7E}" destId="{0D0070A6-B195-4832-B645-8092F809D03C}" srcOrd="1" destOrd="0" parTransId="{E12F3337-8108-4D8E-B98D-2CC17ED90061}" sibTransId="{9A3BFB82-3B02-492B-AB14-FB5927DCEC61}"/>
    <dgm:cxn modelId="{82BEF4EA-8574-4247-9A45-A276835D1BF9}" srcId="{11FD0254-89F6-49C3-B30A-40335EB52F7E}" destId="{7D513710-C557-484A-A7C8-2C5C023F9A3B}" srcOrd="0" destOrd="0" parTransId="{0FD0FBCE-A95F-4FE4-AE85-5340A342BBC2}" sibTransId="{DD22E80F-EA63-4879-8B8A-04675ABE185B}"/>
    <dgm:cxn modelId="{AB0791AD-7BD3-4B44-88DD-4EC72C41308E}" srcId="{11FD0254-89F6-49C3-B30A-40335EB52F7E}" destId="{482D12C6-C57D-439F-94C7-7F81E029CE7E}" srcOrd="2" destOrd="0" parTransId="{C9EEF143-9FEB-456C-8917-B46CDB4717C0}" sibTransId="{82D6F09B-89CA-4803-9FDA-D524CD1A7006}"/>
    <dgm:cxn modelId="{083CF0B5-DD71-436C-B85B-C1D16BE65407}" type="presOf" srcId="{B9DCBF16-17B9-4753-B88E-35CDC43BACA0}" destId="{5A9BE931-5EE8-4960-9E21-BD8BEEC0257E}" srcOrd="0" destOrd="0" presId="urn:microsoft.com/office/officeart/2005/8/layout/list1"/>
    <dgm:cxn modelId="{77B224F9-1257-4DB9-AE90-5FBC1B790291}" type="presOf" srcId="{482D12C6-C57D-439F-94C7-7F81E029CE7E}" destId="{D6C619F5-EBAD-481F-BBA4-1E8FFA648D9E}" srcOrd="1" destOrd="0" presId="urn:microsoft.com/office/officeart/2005/8/layout/list1"/>
    <dgm:cxn modelId="{D61C328E-8C65-4C6C-AFA2-61270539DC9B}" type="presOf" srcId="{0D0070A6-B195-4832-B645-8092F809D03C}" destId="{56165F09-47A7-478E-A7B9-D565DC2FC82C}" srcOrd="0" destOrd="0" presId="urn:microsoft.com/office/officeart/2005/8/layout/list1"/>
    <dgm:cxn modelId="{F6B6B8EE-1F34-46FA-A4D3-EE91A10676C4}" type="presOf" srcId="{7D513710-C557-484A-A7C8-2C5C023F9A3B}" destId="{5E1AC3A9-9C8B-4BA5-A9E2-B40F5F026714}" srcOrd="1" destOrd="0" presId="urn:microsoft.com/office/officeart/2005/8/layout/list1"/>
    <dgm:cxn modelId="{D5397DA2-EBD2-4511-A19C-57E379A920ED}" srcId="{11FD0254-89F6-49C3-B30A-40335EB52F7E}" destId="{B9DCBF16-17B9-4753-B88E-35CDC43BACA0}" srcOrd="3" destOrd="0" parTransId="{5BB8D4E6-1025-44B2-A823-E63F12B055E7}" sibTransId="{6DBB0B98-5BF2-4444-A639-514760EC87E4}"/>
    <dgm:cxn modelId="{3EDBF89C-0099-4E9C-BA4E-6FE0C1561FB1}" type="presOf" srcId="{0D0070A6-B195-4832-B645-8092F809D03C}" destId="{5F3A2EAC-AF15-49C0-A100-D97E46099869}" srcOrd="1" destOrd="0" presId="urn:microsoft.com/office/officeart/2005/8/layout/list1"/>
    <dgm:cxn modelId="{A9FCFA5B-4690-4FA9-A8FB-75D558796D85}" type="presOf" srcId="{11FD0254-89F6-49C3-B30A-40335EB52F7E}" destId="{300C6E8A-B6A0-4246-887A-639385C6AD85}" srcOrd="0" destOrd="0" presId="urn:microsoft.com/office/officeart/2005/8/layout/list1"/>
    <dgm:cxn modelId="{81F5816B-E2B2-4B16-A4F1-CDA3BF9CD046}" type="presOf" srcId="{B9DCBF16-17B9-4753-B88E-35CDC43BACA0}" destId="{A424B665-3996-454D-BD75-0AED04CBA90F}" srcOrd="1" destOrd="0" presId="urn:microsoft.com/office/officeart/2005/8/layout/list1"/>
    <dgm:cxn modelId="{F62AD50E-7C04-43C6-8162-B4181FDCE7F4}" type="presParOf" srcId="{300C6E8A-B6A0-4246-887A-639385C6AD85}" destId="{243377D7-28F2-4468-8EAF-B1DDDEDC6453}" srcOrd="0" destOrd="0" presId="urn:microsoft.com/office/officeart/2005/8/layout/list1"/>
    <dgm:cxn modelId="{F9A309F6-E733-4006-9BF4-1E480A3AFBCB}" type="presParOf" srcId="{243377D7-28F2-4468-8EAF-B1DDDEDC6453}" destId="{AB72306E-6266-4116-9C81-C92D32129F33}" srcOrd="0" destOrd="0" presId="urn:microsoft.com/office/officeart/2005/8/layout/list1"/>
    <dgm:cxn modelId="{425246D7-526E-423C-97CB-00F7E04329EE}" type="presParOf" srcId="{243377D7-28F2-4468-8EAF-B1DDDEDC6453}" destId="{5E1AC3A9-9C8B-4BA5-A9E2-B40F5F026714}" srcOrd="1" destOrd="0" presId="urn:microsoft.com/office/officeart/2005/8/layout/list1"/>
    <dgm:cxn modelId="{7BC7A41D-1B6B-4020-BB78-B042E749F129}" type="presParOf" srcId="{300C6E8A-B6A0-4246-887A-639385C6AD85}" destId="{ECCB2484-5AF2-4EF4-8747-32E0B429DA02}" srcOrd="1" destOrd="0" presId="urn:microsoft.com/office/officeart/2005/8/layout/list1"/>
    <dgm:cxn modelId="{6FC0EF67-9A49-47E7-867E-5C82301B11C8}" type="presParOf" srcId="{300C6E8A-B6A0-4246-887A-639385C6AD85}" destId="{06F9656E-EAAC-45D6-A541-F45722A30478}" srcOrd="2" destOrd="0" presId="urn:microsoft.com/office/officeart/2005/8/layout/list1"/>
    <dgm:cxn modelId="{F4DBBA93-E89B-4F0A-A91A-1C38E0AF1418}" type="presParOf" srcId="{300C6E8A-B6A0-4246-887A-639385C6AD85}" destId="{EDD711BA-7211-4864-B84C-8366F14EFE65}" srcOrd="3" destOrd="0" presId="urn:microsoft.com/office/officeart/2005/8/layout/list1"/>
    <dgm:cxn modelId="{C988C6C7-813D-4311-943C-3334824ED588}" type="presParOf" srcId="{300C6E8A-B6A0-4246-887A-639385C6AD85}" destId="{1B793E6A-D799-411C-92A3-7C7496BC8A60}" srcOrd="4" destOrd="0" presId="urn:microsoft.com/office/officeart/2005/8/layout/list1"/>
    <dgm:cxn modelId="{07DAC541-F193-4D95-AA09-F215766D282E}" type="presParOf" srcId="{1B793E6A-D799-411C-92A3-7C7496BC8A60}" destId="{56165F09-47A7-478E-A7B9-D565DC2FC82C}" srcOrd="0" destOrd="0" presId="urn:microsoft.com/office/officeart/2005/8/layout/list1"/>
    <dgm:cxn modelId="{25AC75CF-FCB0-4483-AEF5-160863BE76BA}" type="presParOf" srcId="{1B793E6A-D799-411C-92A3-7C7496BC8A60}" destId="{5F3A2EAC-AF15-49C0-A100-D97E46099869}" srcOrd="1" destOrd="0" presId="urn:microsoft.com/office/officeart/2005/8/layout/list1"/>
    <dgm:cxn modelId="{183570E2-9C78-4ECB-85B9-30BB27357397}" type="presParOf" srcId="{300C6E8A-B6A0-4246-887A-639385C6AD85}" destId="{C75C9B34-1ED3-4273-83FC-E9B71B888188}" srcOrd="5" destOrd="0" presId="urn:microsoft.com/office/officeart/2005/8/layout/list1"/>
    <dgm:cxn modelId="{96337B43-9A95-48C8-B5E1-48B6C99C8A2D}" type="presParOf" srcId="{300C6E8A-B6A0-4246-887A-639385C6AD85}" destId="{4CCF3E08-464F-4C4D-AA3B-A788E346A717}" srcOrd="6" destOrd="0" presId="urn:microsoft.com/office/officeart/2005/8/layout/list1"/>
    <dgm:cxn modelId="{2CA3BBF3-FAE2-49CA-860C-4878DFCBBEA1}" type="presParOf" srcId="{300C6E8A-B6A0-4246-887A-639385C6AD85}" destId="{F223CCE2-13A5-4839-93A8-7664FD3B1144}" srcOrd="7" destOrd="0" presId="urn:microsoft.com/office/officeart/2005/8/layout/list1"/>
    <dgm:cxn modelId="{F884A744-2AC1-4B01-9CC8-60B9CBE5C37F}" type="presParOf" srcId="{300C6E8A-B6A0-4246-887A-639385C6AD85}" destId="{0689DA2A-4130-4EDD-A73D-8337B5743EDB}" srcOrd="8" destOrd="0" presId="urn:microsoft.com/office/officeart/2005/8/layout/list1"/>
    <dgm:cxn modelId="{5AE119CC-7C3F-4214-8E77-25F113503D93}" type="presParOf" srcId="{0689DA2A-4130-4EDD-A73D-8337B5743EDB}" destId="{63A9DE73-39B7-433E-8523-818638E02C64}" srcOrd="0" destOrd="0" presId="urn:microsoft.com/office/officeart/2005/8/layout/list1"/>
    <dgm:cxn modelId="{A70223ED-197A-4957-9E0E-4BF285A36710}" type="presParOf" srcId="{0689DA2A-4130-4EDD-A73D-8337B5743EDB}" destId="{D6C619F5-EBAD-481F-BBA4-1E8FFA648D9E}" srcOrd="1" destOrd="0" presId="urn:microsoft.com/office/officeart/2005/8/layout/list1"/>
    <dgm:cxn modelId="{F80CB571-325C-41D5-8D90-4217CB097B9F}" type="presParOf" srcId="{300C6E8A-B6A0-4246-887A-639385C6AD85}" destId="{47D54E4D-8789-4F82-BE04-6B4A14226C14}" srcOrd="9" destOrd="0" presId="urn:microsoft.com/office/officeart/2005/8/layout/list1"/>
    <dgm:cxn modelId="{6E638335-3B5D-4BF0-85DB-E670CFCB8BF4}" type="presParOf" srcId="{300C6E8A-B6A0-4246-887A-639385C6AD85}" destId="{6BDFEA82-7FE4-4C95-A7B9-320F0F301891}" srcOrd="10" destOrd="0" presId="urn:microsoft.com/office/officeart/2005/8/layout/list1"/>
    <dgm:cxn modelId="{AEAC0F1F-EAB2-414C-A61D-861E7416F58D}" type="presParOf" srcId="{300C6E8A-B6A0-4246-887A-639385C6AD85}" destId="{56959973-E15A-470E-8CB5-A21F3FC71A17}" srcOrd="11" destOrd="0" presId="urn:microsoft.com/office/officeart/2005/8/layout/list1"/>
    <dgm:cxn modelId="{8039B292-D33B-4A0A-B60C-1ED9AFA2007D}" type="presParOf" srcId="{300C6E8A-B6A0-4246-887A-639385C6AD85}" destId="{29942A62-456F-4B17-9A8C-E7A71B7BC47E}" srcOrd="12" destOrd="0" presId="urn:microsoft.com/office/officeart/2005/8/layout/list1"/>
    <dgm:cxn modelId="{EC043856-FAD4-423F-B8B3-0B43911A01EF}" type="presParOf" srcId="{29942A62-456F-4B17-9A8C-E7A71B7BC47E}" destId="{5A9BE931-5EE8-4960-9E21-BD8BEEC0257E}" srcOrd="0" destOrd="0" presId="urn:microsoft.com/office/officeart/2005/8/layout/list1"/>
    <dgm:cxn modelId="{23BD0AE9-DD61-4598-A970-1A8BFBDFA20C}" type="presParOf" srcId="{29942A62-456F-4B17-9A8C-E7A71B7BC47E}" destId="{A424B665-3996-454D-BD75-0AED04CBA90F}" srcOrd="1" destOrd="0" presId="urn:microsoft.com/office/officeart/2005/8/layout/list1"/>
    <dgm:cxn modelId="{D3C30B4A-A554-451E-BF32-FD4749E37D48}" type="presParOf" srcId="{300C6E8A-B6A0-4246-887A-639385C6AD85}" destId="{C4FE474F-B448-4707-A334-9D244177EAAD}" srcOrd="13" destOrd="0" presId="urn:microsoft.com/office/officeart/2005/8/layout/list1"/>
    <dgm:cxn modelId="{582211DB-8BDD-4292-A4E7-9EBAF0AC8829}" type="presParOf" srcId="{300C6E8A-B6A0-4246-887A-639385C6AD85}" destId="{E39BF82D-AFB1-48B9-84B0-D88FD709B12F}" srcOrd="14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7756B3-8B44-43CC-81BD-040F0EE9D472}" type="doc">
      <dgm:prSet loTypeId="urn:microsoft.com/office/officeart/2005/8/layout/list1" loCatId="list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4382FADB-26B6-401C-A4E9-B7F7DCA57E38}">
      <dgm:prSet phldrT="[Text]" custT="1"/>
      <dgm:spPr/>
      <dgm:t>
        <a:bodyPr/>
        <a:lstStyle/>
        <a:p>
          <a:r>
            <a:rPr lang="sr-Latn-R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Kratkoročni poslovi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A4F8CA9-DA06-4B61-860D-AB25E73B7D3E}" type="parTrans" cxnId="{85F7E466-4813-4A57-8A18-8E47F722C8C5}">
      <dgm:prSet/>
      <dgm:spPr/>
      <dgm:t>
        <a:bodyPr/>
        <a:lstStyle/>
        <a:p>
          <a:endParaRPr lang="en-US"/>
        </a:p>
      </dgm:t>
    </dgm:pt>
    <dgm:pt modelId="{A2326241-4113-4763-A6F9-42137F85EBBB}" type="sibTrans" cxnId="{85F7E466-4813-4A57-8A18-8E47F722C8C5}">
      <dgm:prSet/>
      <dgm:spPr/>
      <dgm:t>
        <a:bodyPr/>
        <a:lstStyle/>
        <a:p>
          <a:endParaRPr lang="en-US"/>
        </a:p>
      </dgm:t>
    </dgm:pt>
    <dgm:pt modelId="{5A3DBB5B-C17A-453B-BCC4-D656E66279C2}">
      <dgm:prSet phldrT="[Text]" custT="1"/>
      <dgm:spPr/>
      <dgm:t>
        <a:bodyPr/>
        <a:lstStyle/>
        <a:p>
          <a:r>
            <a:rPr lang="sr-Latn-R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Srednjoročni poslovi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B8EF6F7-0188-4FF1-9C48-189927ADFEDA}" type="parTrans" cxnId="{80A0B0B3-C7F0-4C6F-B9F7-010A89CA9B01}">
      <dgm:prSet/>
      <dgm:spPr/>
      <dgm:t>
        <a:bodyPr/>
        <a:lstStyle/>
        <a:p>
          <a:endParaRPr lang="en-US"/>
        </a:p>
      </dgm:t>
    </dgm:pt>
    <dgm:pt modelId="{B27E5472-A821-4B68-8AE9-F1DD133F7989}" type="sibTrans" cxnId="{80A0B0B3-C7F0-4C6F-B9F7-010A89CA9B01}">
      <dgm:prSet/>
      <dgm:spPr/>
      <dgm:t>
        <a:bodyPr/>
        <a:lstStyle/>
        <a:p>
          <a:endParaRPr lang="en-US"/>
        </a:p>
      </dgm:t>
    </dgm:pt>
    <dgm:pt modelId="{35EDAD44-94FB-4446-BCF8-B32104B7131E}">
      <dgm:prSet phldrT="[Text]" custT="1"/>
      <dgm:spPr/>
      <dgm:t>
        <a:bodyPr/>
        <a:lstStyle/>
        <a:p>
          <a:r>
            <a:rPr lang="sr-Latn-R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Dugoročni poslovi</a:t>
          </a:r>
          <a:endParaRPr 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342777-6931-43CF-8A5D-0A7AE8162618}" type="parTrans" cxnId="{D3418268-15CB-49F8-B1A4-008DB094D9E5}">
      <dgm:prSet/>
      <dgm:spPr/>
      <dgm:t>
        <a:bodyPr/>
        <a:lstStyle/>
        <a:p>
          <a:endParaRPr lang="en-US"/>
        </a:p>
      </dgm:t>
    </dgm:pt>
    <dgm:pt modelId="{F5DC69E7-4DD7-4F26-B185-9E7BA4F763E8}" type="sibTrans" cxnId="{D3418268-15CB-49F8-B1A4-008DB094D9E5}">
      <dgm:prSet/>
      <dgm:spPr/>
      <dgm:t>
        <a:bodyPr/>
        <a:lstStyle/>
        <a:p>
          <a:endParaRPr lang="en-US"/>
        </a:p>
      </dgm:t>
    </dgm:pt>
    <dgm:pt modelId="{3E19468D-17C0-440C-A8A8-9E9ED4C9AA24}" type="pres">
      <dgm:prSet presAssocID="{7E7756B3-8B44-43CC-81BD-040F0EE9D4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596309-635D-4486-8433-D02913981539}" type="pres">
      <dgm:prSet presAssocID="{4382FADB-26B6-401C-A4E9-B7F7DCA57E38}" presName="parentLin" presStyleCnt="0"/>
      <dgm:spPr/>
    </dgm:pt>
    <dgm:pt modelId="{29A6A21A-FBF2-4AC0-BA7D-85258665F36E}" type="pres">
      <dgm:prSet presAssocID="{4382FADB-26B6-401C-A4E9-B7F7DCA57E3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57932E6-F6F9-435A-AB4F-31D5BDB29BBF}" type="pres">
      <dgm:prSet presAssocID="{4382FADB-26B6-401C-A4E9-B7F7DCA57E3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029C2-8596-46DA-B356-56B8B8678034}" type="pres">
      <dgm:prSet presAssocID="{4382FADB-26B6-401C-A4E9-B7F7DCA57E38}" presName="negativeSpace" presStyleCnt="0"/>
      <dgm:spPr/>
    </dgm:pt>
    <dgm:pt modelId="{D7690753-9C86-496C-80DA-BDD55BC71276}" type="pres">
      <dgm:prSet presAssocID="{4382FADB-26B6-401C-A4E9-B7F7DCA57E38}" presName="childText" presStyleLbl="conFgAcc1" presStyleIdx="0" presStyleCnt="3">
        <dgm:presLayoutVars>
          <dgm:bulletEnabled val="1"/>
        </dgm:presLayoutVars>
      </dgm:prSet>
      <dgm:spPr/>
    </dgm:pt>
    <dgm:pt modelId="{3F8128C2-21B4-4CA8-8CB4-FCD15B1131D4}" type="pres">
      <dgm:prSet presAssocID="{A2326241-4113-4763-A6F9-42137F85EBBB}" presName="spaceBetweenRectangles" presStyleCnt="0"/>
      <dgm:spPr/>
    </dgm:pt>
    <dgm:pt modelId="{0D152B74-F8A2-4038-931C-C207DF202BCB}" type="pres">
      <dgm:prSet presAssocID="{5A3DBB5B-C17A-453B-BCC4-D656E66279C2}" presName="parentLin" presStyleCnt="0"/>
      <dgm:spPr/>
    </dgm:pt>
    <dgm:pt modelId="{281C6497-3E27-4E6A-91CF-11C85A4E7104}" type="pres">
      <dgm:prSet presAssocID="{5A3DBB5B-C17A-453B-BCC4-D656E66279C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005EB33-AB3F-4805-A157-B4DA17587824}" type="pres">
      <dgm:prSet presAssocID="{5A3DBB5B-C17A-453B-BCC4-D656E66279C2}" presName="parentText" presStyleLbl="node1" presStyleIdx="1" presStyleCnt="3" custLinFactNeighborX="-13194" custLinFactNeighborY="11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9B3C8-82EB-4254-9360-6260147DD893}" type="pres">
      <dgm:prSet presAssocID="{5A3DBB5B-C17A-453B-BCC4-D656E66279C2}" presName="negativeSpace" presStyleCnt="0"/>
      <dgm:spPr/>
    </dgm:pt>
    <dgm:pt modelId="{3BE899E0-9726-4AB1-8E55-031FE8F374ED}" type="pres">
      <dgm:prSet presAssocID="{5A3DBB5B-C17A-453B-BCC4-D656E66279C2}" presName="childText" presStyleLbl="conFgAcc1" presStyleIdx="1" presStyleCnt="3">
        <dgm:presLayoutVars>
          <dgm:bulletEnabled val="1"/>
        </dgm:presLayoutVars>
      </dgm:prSet>
      <dgm:spPr/>
    </dgm:pt>
    <dgm:pt modelId="{5430638D-A6A2-42B1-ACC4-30A447E6D82D}" type="pres">
      <dgm:prSet presAssocID="{B27E5472-A821-4B68-8AE9-F1DD133F7989}" presName="spaceBetweenRectangles" presStyleCnt="0"/>
      <dgm:spPr/>
    </dgm:pt>
    <dgm:pt modelId="{282E6685-F563-4459-8778-EEBC01746177}" type="pres">
      <dgm:prSet presAssocID="{35EDAD44-94FB-4446-BCF8-B32104B7131E}" presName="parentLin" presStyleCnt="0"/>
      <dgm:spPr/>
    </dgm:pt>
    <dgm:pt modelId="{834C5697-2B03-4EB3-B38D-68A285C3E657}" type="pres">
      <dgm:prSet presAssocID="{35EDAD44-94FB-4446-BCF8-B32104B7131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F475A27-3F22-4232-9E01-142DBCAD261D}" type="pres">
      <dgm:prSet presAssocID="{35EDAD44-94FB-4446-BCF8-B32104B7131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D57D5-353D-46D7-91EF-A545783C4837}" type="pres">
      <dgm:prSet presAssocID="{35EDAD44-94FB-4446-BCF8-B32104B7131E}" presName="negativeSpace" presStyleCnt="0"/>
      <dgm:spPr/>
    </dgm:pt>
    <dgm:pt modelId="{8970F176-8A1B-4C95-9810-AF5C6BC88A20}" type="pres">
      <dgm:prSet presAssocID="{35EDAD44-94FB-4446-BCF8-B32104B7131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E40A999-552D-48E5-BF21-822F8DFD652B}" type="presOf" srcId="{4382FADB-26B6-401C-A4E9-B7F7DCA57E38}" destId="{857932E6-F6F9-435A-AB4F-31D5BDB29BBF}" srcOrd="1" destOrd="0" presId="urn:microsoft.com/office/officeart/2005/8/layout/list1"/>
    <dgm:cxn modelId="{CA2BAE4F-B704-4390-BAA1-93F043DE4482}" type="presOf" srcId="{7E7756B3-8B44-43CC-81BD-040F0EE9D472}" destId="{3E19468D-17C0-440C-A8A8-9E9ED4C9AA24}" srcOrd="0" destOrd="0" presId="urn:microsoft.com/office/officeart/2005/8/layout/list1"/>
    <dgm:cxn modelId="{D3418268-15CB-49F8-B1A4-008DB094D9E5}" srcId="{7E7756B3-8B44-43CC-81BD-040F0EE9D472}" destId="{35EDAD44-94FB-4446-BCF8-B32104B7131E}" srcOrd="2" destOrd="0" parTransId="{13342777-6931-43CF-8A5D-0A7AE8162618}" sibTransId="{F5DC69E7-4DD7-4F26-B185-9E7BA4F763E8}"/>
    <dgm:cxn modelId="{CF22DBA5-F2FD-43A3-999F-B5A2E015C7D6}" type="presOf" srcId="{5A3DBB5B-C17A-453B-BCC4-D656E66279C2}" destId="{F005EB33-AB3F-4805-A157-B4DA17587824}" srcOrd="1" destOrd="0" presId="urn:microsoft.com/office/officeart/2005/8/layout/list1"/>
    <dgm:cxn modelId="{2DA17C46-1752-459C-A7EF-2E729B8A88F2}" type="presOf" srcId="{35EDAD44-94FB-4446-BCF8-B32104B7131E}" destId="{834C5697-2B03-4EB3-B38D-68A285C3E657}" srcOrd="0" destOrd="0" presId="urn:microsoft.com/office/officeart/2005/8/layout/list1"/>
    <dgm:cxn modelId="{1FE2464F-6263-4D7D-9DB4-ECD90EC0DFB3}" type="presOf" srcId="{35EDAD44-94FB-4446-BCF8-B32104B7131E}" destId="{2F475A27-3F22-4232-9E01-142DBCAD261D}" srcOrd="1" destOrd="0" presId="urn:microsoft.com/office/officeart/2005/8/layout/list1"/>
    <dgm:cxn modelId="{85F7E466-4813-4A57-8A18-8E47F722C8C5}" srcId="{7E7756B3-8B44-43CC-81BD-040F0EE9D472}" destId="{4382FADB-26B6-401C-A4E9-B7F7DCA57E38}" srcOrd="0" destOrd="0" parTransId="{2A4F8CA9-DA06-4B61-860D-AB25E73B7D3E}" sibTransId="{A2326241-4113-4763-A6F9-42137F85EBBB}"/>
    <dgm:cxn modelId="{80A0B0B3-C7F0-4C6F-B9F7-010A89CA9B01}" srcId="{7E7756B3-8B44-43CC-81BD-040F0EE9D472}" destId="{5A3DBB5B-C17A-453B-BCC4-D656E66279C2}" srcOrd="1" destOrd="0" parTransId="{1B8EF6F7-0188-4FF1-9C48-189927ADFEDA}" sibTransId="{B27E5472-A821-4B68-8AE9-F1DD133F7989}"/>
    <dgm:cxn modelId="{BB1E6FDC-7EAE-4AD5-ADB5-0FF60E5BA5E0}" type="presOf" srcId="{5A3DBB5B-C17A-453B-BCC4-D656E66279C2}" destId="{281C6497-3E27-4E6A-91CF-11C85A4E7104}" srcOrd="0" destOrd="0" presId="urn:microsoft.com/office/officeart/2005/8/layout/list1"/>
    <dgm:cxn modelId="{BF984F5E-F960-4A58-BEBE-6ABDFF203525}" type="presOf" srcId="{4382FADB-26B6-401C-A4E9-B7F7DCA57E38}" destId="{29A6A21A-FBF2-4AC0-BA7D-85258665F36E}" srcOrd="0" destOrd="0" presId="urn:microsoft.com/office/officeart/2005/8/layout/list1"/>
    <dgm:cxn modelId="{20DFF110-3B61-4CA3-8056-AE658824DD10}" type="presParOf" srcId="{3E19468D-17C0-440C-A8A8-9E9ED4C9AA24}" destId="{A1596309-635D-4486-8433-D02913981539}" srcOrd="0" destOrd="0" presId="urn:microsoft.com/office/officeart/2005/8/layout/list1"/>
    <dgm:cxn modelId="{AF235AF6-6FCF-4BDC-88E5-E5C44296764C}" type="presParOf" srcId="{A1596309-635D-4486-8433-D02913981539}" destId="{29A6A21A-FBF2-4AC0-BA7D-85258665F36E}" srcOrd="0" destOrd="0" presId="urn:microsoft.com/office/officeart/2005/8/layout/list1"/>
    <dgm:cxn modelId="{3C7881CF-54B0-4DAB-B5B1-360135A71DC7}" type="presParOf" srcId="{A1596309-635D-4486-8433-D02913981539}" destId="{857932E6-F6F9-435A-AB4F-31D5BDB29BBF}" srcOrd="1" destOrd="0" presId="urn:microsoft.com/office/officeart/2005/8/layout/list1"/>
    <dgm:cxn modelId="{B4E4882C-7E88-4911-8C36-81A2CF36E5A7}" type="presParOf" srcId="{3E19468D-17C0-440C-A8A8-9E9ED4C9AA24}" destId="{D8F029C2-8596-46DA-B356-56B8B8678034}" srcOrd="1" destOrd="0" presId="urn:microsoft.com/office/officeart/2005/8/layout/list1"/>
    <dgm:cxn modelId="{E124B6D6-FA89-4F43-BFA6-82A55193D689}" type="presParOf" srcId="{3E19468D-17C0-440C-A8A8-9E9ED4C9AA24}" destId="{D7690753-9C86-496C-80DA-BDD55BC71276}" srcOrd="2" destOrd="0" presId="urn:microsoft.com/office/officeart/2005/8/layout/list1"/>
    <dgm:cxn modelId="{4984AA9E-9111-4B92-9BAE-8E16080BE4E1}" type="presParOf" srcId="{3E19468D-17C0-440C-A8A8-9E9ED4C9AA24}" destId="{3F8128C2-21B4-4CA8-8CB4-FCD15B1131D4}" srcOrd="3" destOrd="0" presId="urn:microsoft.com/office/officeart/2005/8/layout/list1"/>
    <dgm:cxn modelId="{15112277-2CED-4E06-8151-66CC9C958898}" type="presParOf" srcId="{3E19468D-17C0-440C-A8A8-9E9ED4C9AA24}" destId="{0D152B74-F8A2-4038-931C-C207DF202BCB}" srcOrd="4" destOrd="0" presId="urn:microsoft.com/office/officeart/2005/8/layout/list1"/>
    <dgm:cxn modelId="{D0A11678-B5EE-4E9B-BB73-BB189FE4D093}" type="presParOf" srcId="{0D152B74-F8A2-4038-931C-C207DF202BCB}" destId="{281C6497-3E27-4E6A-91CF-11C85A4E7104}" srcOrd="0" destOrd="0" presId="urn:microsoft.com/office/officeart/2005/8/layout/list1"/>
    <dgm:cxn modelId="{8B8E338A-8F1C-4862-93FB-08F9CA037FE7}" type="presParOf" srcId="{0D152B74-F8A2-4038-931C-C207DF202BCB}" destId="{F005EB33-AB3F-4805-A157-B4DA17587824}" srcOrd="1" destOrd="0" presId="urn:microsoft.com/office/officeart/2005/8/layout/list1"/>
    <dgm:cxn modelId="{2DA9C8E3-9D10-4BB5-AD5A-58D0A1842DFE}" type="presParOf" srcId="{3E19468D-17C0-440C-A8A8-9E9ED4C9AA24}" destId="{DCE9B3C8-82EB-4254-9360-6260147DD893}" srcOrd="5" destOrd="0" presId="urn:microsoft.com/office/officeart/2005/8/layout/list1"/>
    <dgm:cxn modelId="{47B3D472-0E15-4530-98B8-22FC40BCCB01}" type="presParOf" srcId="{3E19468D-17C0-440C-A8A8-9E9ED4C9AA24}" destId="{3BE899E0-9726-4AB1-8E55-031FE8F374ED}" srcOrd="6" destOrd="0" presId="urn:microsoft.com/office/officeart/2005/8/layout/list1"/>
    <dgm:cxn modelId="{4058905C-C9C4-44D6-B7D8-D7E36B8E2978}" type="presParOf" srcId="{3E19468D-17C0-440C-A8A8-9E9ED4C9AA24}" destId="{5430638D-A6A2-42B1-ACC4-30A447E6D82D}" srcOrd="7" destOrd="0" presId="urn:microsoft.com/office/officeart/2005/8/layout/list1"/>
    <dgm:cxn modelId="{F4A5241F-C68B-4382-A64E-F34ACB27634A}" type="presParOf" srcId="{3E19468D-17C0-440C-A8A8-9E9ED4C9AA24}" destId="{282E6685-F563-4459-8778-EEBC01746177}" srcOrd="8" destOrd="0" presId="urn:microsoft.com/office/officeart/2005/8/layout/list1"/>
    <dgm:cxn modelId="{40BCB4B7-A211-4F7B-8764-F7CA4DCBE714}" type="presParOf" srcId="{282E6685-F563-4459-8778-EEBC01746177}" destId="{834C5697-2B03-4EB3-B38D-68A285C3E657}" srcOrd="0" destOrd="0" presId="urn:microsoft.com/office/officeart/2005/8/layout/list1"/>
    <dgm:cxn modelId="{248B98E1-A7F4-4307-BA41-8ABBCF4ED9E6}" type="presParOf" srcId="{282E6685-F563-4459-8778-EEBC01746177}" destId="{2F475A27-3F22-4232-9E01-142DBCAD261D}" srcOrd="1" destOrd="0" presId="urn:microsoft.com/office/officeart/2005/8/layout/list1"/>
    <dgm:cxn modelId="{8B7E16BD-FB92-4872-9ABB-BF55F89BF8A3}" type="presParOf" srcId="{3E19468D-17C0-440C-A8A8-9E9ED4C9AA24}" destId="{F67D57D5-353D-46D7-91EF-A545783C4837}" srcOrd="9" destOrd="0" presId="urn:microsoft.com/office/officeart/2005/8/layout/list1"/>
    <dgm:cxn modelId="{DEA29C47-008A-44E9-8B19-482E063B1679}" type="presParOf" srcId="{3E19468D-17C0-440C-A8A8-9E9ED4C9AA24}" destId="{8970F176-8A1B-4C95-9810-AF5C6BC88A20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3ABA2-0EF5-414E-8BCC-955A4C2E74E2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2D3C60-1CF2-4EAE-B4B9-B023259EB8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sr-Latn-RS" sz="8000" dirty="0" smtClean="0">
                <a:latin typeface="Times New Roman" pitchFamily="18" charset="0"/>
                <a:cs typeface="Times New Roman" pitchFamily="18" charset="0"/>
              </a:rPr>
              <a:t>Poslovna banka  </a:t>
            </a:r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>pojam, osnivanje i predmet poslovanja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772400" cy="1199704"/>
          </a:xfrm>
        </p:spPr>
        <p:txBody>
          <a:bodyPr>
            <a:normAutofit/>
          </a:bodyPr>
          <a:lstStyle/>
          <a:p>
            <a:r>
              <a:rPr lang="sr-Latn-RS" sz="800" dirty="0" smtClean="0"/>
              <a:t>,</a:t>
            </a:r>
            <a:endParaRPr lang="en-US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sr-Latn-R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Predmet poslovanja poslovne banke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458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>Organizacija, upravljanje i rukovođenje </a:t>
            </a:r>
            <a:br>
              <a:rPr lang="sr-Latn-R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>poslovnom bankom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800" dirty="0" smtClean="0"/>
              <a:t>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Organizacija banke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5572164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Zakonskim rešenjima nije predviđen neki određen model unutrašnjeg organizovanja banaka.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Nema istovetne organizacije banke.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Zakonom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predviđeno da organizacioni delovi nemaju svojstvo pravnog lica.</a:t>
            </a:r>
          </a:p>
          <a:p>
            <a:pPr>
              <a:lnSpc>
                <a:spcPct val="90000"/>
              </a:lnSpc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Unutrašnja organizacija banke odnosi se na: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Organizaciona šema,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Organizacija rada,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Način upravljanja.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endParaRPr lang="sr-Latn-CS" sz="2400" dirty="0" smtClean="0"/>
          </a:p>
          <a:p>
            <a:pPr lvl="1">
              <a:lnSpc>
                <a:spcPct val="90000"/>
              </a:lnSpc>
              <a:buNone/>
            </a:pPr>
            <a:endParaRPr lang="sr-Latn-CS" sz="2400" dirty="0" smtClean="0"/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54056"/>
          </a:xfrm>
        </p:spPr>
        <p:txBody>
          <a:bodyPr>
            <a:noAutofit/>
          </a:bodyPr>
          <a:lstStyle/>
          <a:p>
            <a:pPr algn="ctr"/>
            <a:r>
              <a:rPr lang="sr-Latn-R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Organizaci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banci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2844" y="1000108"/>
          <a:ext cx="87154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72560" cy="775542"/>
          </a:xfrm>
        </p:spPr>
        <p:txBody>
          <a:bodyPr>
            <a:noAutofit/>
          </a:bodyPr>
          <a:lstStyle/>
          <a:p>
            <a:pPr algn="ctr"/>
            <a:r>
              <a:rPr lang="sr-Latn-R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Organizaciona struktura banke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285860"/>
            <a:ext cx="8572560" cy="5572140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Poslovne banke su poslovno aktivne na većoj teritoriji i imaju svoje poslovne jedinice, koje imaju razna ovlašćenja.</a:t>
            </a:r>
          </a:p>
          <a:p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Sve poslovne jedinice čine mrežu poslovnih jedinica.</a:t>
            </a:r>
          </a:p>
          <a:p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Smisao organizacije je specijalizacija poslovnih jed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nica za vrste delatno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 i neposredniji kontakt sa klijentima</a:t>
            </a:r>
          </a:p>
          <a:p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Organizacioni delovi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sr-Latn-C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Centrala (Head office)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ilijale</a:t>
            </a:r>
          </a:p>
          <a:p>
            <a:pPr lvl="1">
              <a:buFont typeface="Wingdings" pitchFamily="2" charset="2"/>
              <a:buChar char="q"/>
            </a:pP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kpoziture</a:t>
            </a:r>
          </a:p>
          <a:p>
            <a:pPr lvl="1">
              <a:buFont typeface="Wingdings" pitchFamily="2" charset="2"/>
              <a:buChar char="q"/>
            </a:pP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stureni šalteri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57256"/>
          </a:xfrm>
        </p:spPr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Upravljanje i rukovođenje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429288"/>
          </a:xfrm>
        </p:spPr>
        <p:txBody>
          <a:bodyPr>
            <a:normAutofit lnSpcReduction="10000"/>
          </a:bodyPr>
          <a:lstStyle/>
          <a:p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Zakonski osnov za upravljanje bankama predstavljaju Zakon o privrednim društvima (jer su banke formalno - pravno ogranizovane kao akcionarska društva) i matični Zakon o bankama.</a:t>
            </a:r>
          </a:p>
          <a:p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Upravljačka struktura banke sastoji se od ključnih upravljačkih tela: </a:t>
            </a:r>
          </a:p>
          <a:p>
            <a:pPr lvl="1">
              <a:buFont typeface="Wingdings" pitchFamily="2" charset="2"/>
              <a:buChar char="q"/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Skupština banke, </a:t>
            </a:r>
          </a:p>
          <a:p>
            <a:pPr lvl="1">
              <a:buFont typeface="Wingdings" pitchFamily="2" charset="2"/>
              <a:buChar char="q"/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Upravni odbor,</a:t>
            </a:r>
          </a:p>
          <a:p>
            <a:pPr lvl="1">
              <a:buFont typeface="Wingdings" pitchFamily="2" charset="2"/>
              <a:buChar char="q"/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Izvršni odbor,</a:t>
            </a:r>
          </a:p>
          <a:p>
            <a:pPr lvl="1">
              <a:buFont typeface="Wingdings" pitchFamily="2" charset="2"/>
              <a:buChar char="q"/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Menadžment banke (direktori)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C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285720" y="285728"/>
          <a:ext cx="8358246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sr-Latn-RS" sz="7200" dirty="0" smtClean="0">
                <a:latin typeface="Times New Roman" pitchFamily="18" charset="0"/>
                <a:cs typeface="Times New Roman" pitchFamily="18" charset="0"/>
              </a:rPr>
              <a:t>Pojam i vrste bankarskih poslova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800" dirty="0" smtClean="0"/>
              <a:t>.</a:t>
            </a:r>
            <a:endParaRPr lang="en-US" sz="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75542"/>
          </a:xfrm>
        </p:spPr>
        <p:txBody>
          <a:bodyPr>
            <a:no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Pojam bankarskih poslova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4422"/>
            <a:ext cx="8543956" cy="4525963"/>
          </a:xfrm>
        </p:spPr>
        <p:txBody>
          <a:bodyPr>
            <a:noAutofit/>
          </a:bodyPr>
          <a:lstStyle/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 poslovi su oni poslovi koji obavljaju banke.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Bankarsko poslovanje je privredna delatnost čiji je osnovni predmet poslovanja promet novca.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 poslovi se zaključuju između bankarskih organizacija u vezi sa prometom novca u usluga sa novcem.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Bankarsko poslovanje obavljaju banke i druge finansijske organizacije – </a:t>
            </a:r>
          </a:p>
          <a:p>
            <a:pPr>
              <a:buNone/>
            </a:pP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subjekti bankarskog poslovanja.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eko-banka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5538786"/>
            <a:ext cx="1905000" cy="13192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Pojam poslovne banke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delatnosti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zaključivanje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izvršavanje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bankarskih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poslova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je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posredni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prenosu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izme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finansijski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suficitarnih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deficitarnih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transaktora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prikuplja i mobiliše slobodna novčana sredstva radi njihovog odgovarajućeg plasmana.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našem bankarskom zakonodavstvu se ne definišu vrste banaka te sve bankarske organizacije posmatramo kao poslovne banke.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75542"/>
          </a:xfrm>
        </p:spPr>
        <p:txBody>
          <a:bodyPr>
            <a:no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Vrste bankarskih poslova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/>
          <a:lstStyle/>
          <a:p>
            <a:r>
              <a:rPr lang="sr-Latn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Postoji više kriterijuma za podelu bankarskih poslova, a najvažniju su: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2643182"/>
          <a:ext cx="857256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14396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Prema bilansnom kriterijumu: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472518" cy="516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Prema funkcionalnom kriterijumu: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715404" cy="857248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Prema vremenskom kriterijumu: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Ovi kriterijumi mogu međusobno da se 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kombinuju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tako da se mogu grupisati poslovi koji istovremeno izražavaju i bilansku poziciju, vremensku dimenziju i njihovu funkcionalnost:</a:t>
            </a:r>
          </a:p>
          <a:p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Pasivni poslovi – kratkoročni i dugoročni,</a:t>
            </a:r>
          </a:p>
          <a:p>
            <a:pPr>
              <a:buFont typeface="Wingdings" pitchFamily="2" charset="2"/>
              <a:buChar char="q"/>
            </a:pP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Aktivni poslovi – kratkoročni i dugoročni,</a:t>
            </a:r>
          </a:p>
          <a:p>
            <a:pPr>
              <a:buFont typeface="Wingdings" pitchFamily="2" charset="2"/>
              <a:buChar char="q"/>
            </a:pP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Neutralni poslovi - kratkoročni i dugoročni.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28604"/>
            <a:ext cx="6715172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Autofit/>
          </a:bodyPr>
          <a:lstStyle/>
          <a:p>
            <a:r>
              <a:rPr lang="sr-Latn-R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Osnivanje poslovne banke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372600" cy="4525963"/>
          </a:xfrm>
        </p:spPr>
        <p:txBody>
          <a:bodyPr>
            <a:noAutofit/>
          </a:bodyPr>
          <a:lstStyle/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se prema važećim propisima osniva kao akcionarsko društvo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(AD).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 osnivanje banke potreban je:</a:t>
            </a:r>
          </a:p>
          <a:p>
            <a:pPr>
              <a:buFont typeface="Wingdings" pitchFamily="2" charset="2"/>
              <a:buChar char="q"/>
            </a:pP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ugovor o osnivanju i </a:t>
            </a:r>
            <a:endParaRPr lang="sr-Latn-RS" sz="32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sr-Latn-R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obezbeđenj</a:t>
            </a:r>
            <a:r>
              <a:rPr lang="sr-Latn-R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sredstava u osnivački kapital banke.</a:t>
            </a:r>
            <a:endParaRPr lang="sr-Latn-RS" sz="32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Osnivači banke mogu biti domaća i strana pravna i fizička lica. 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 se ne može osnovati kao jednočlano akcionarsko društvu. 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 osnivanje banke neophodno je da postoje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najmanje dva osnivača.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Ugovor o osnivanju banke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sadrži: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1) naziv i sedište osnivača banke;</a:t>
            </a:r>
            <a:b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naziv i sedište banke;</a:t>
            </a:r>
            <a:b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3) iznos ukupnog osnivačkog kapitala banke u novčanom i nenovčanom obliku, kao i udeo svakog osnivača u tom kapitalu;</a:t>
            </a:r>
            <a:b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4) rok do koga su osnivači banke dužni da uplate novčana i prenesu nenovčana sredstva u osnivački kapital banke;</a:t>
            </a:r>
            <a:b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5) prava, obaveze i odgovornosti osnivača banke za obaveze banke;</a:t>
            </a:r>
            <a:b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6) uslovi za sticanje i prestanak prava osnivača;</a:t>
            </a:r>
            <a:br>
              <a:rPr lang="vi-V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vi-VN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vi-V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Ugovor o osnivanju banke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sadrži: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Autofit/>
          </a:bodyPr>
          <a:lstStyle/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7) poslovi koje banka obavlja;</a:t>
            </a:r>
            <a:b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8) način raspoređivanja dela dobiti na osnivače banke;</a:t>
            </a:r>
            <a:b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9) način snošenja rizika i pokriće gubitka banke;</a:t>
            </a:r>
            <a:b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10) uslovi i način povećanja osnivačkog kapitala i rezervi banke;</a:t>
            </a:r>
            <a:b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11) način rešavanja sporova među osnivačima banke;</a:t>
            </a:r>
            <a:b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12) uslovi za prestanak rada banke – ako ne postoji ekonomski interes za dalje poslovanje banke;</a:t>
            </a:r>
            <a:b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13) način odlučivanja o statusnim promenama banke i prava osnivača banke u slučaju statusnih promena banke.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27888"/>
          </a:xfrm>
        </p:spPr>
        <p:txBody>
          <a:bodyPr>
            <a:noAutofit/>
          </a:bodyPr>
          <a:lstStyle/>
          <a:p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Postupak osnivanja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zaključenja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osnivanju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osnivači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podnose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Narodnoj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Srbije 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ZAHTEV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izdavanje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dozvole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NBS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dužna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podnošenja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oceni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ispunjenost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zakonskih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uslova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opravdanost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osnivanja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zahtevu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osnivanje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guverner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NBS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donosi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REŠENJE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izdavanju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do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04088"/>
          </a:xfrm>
        </p:spPr>
        <p:txBody>
          <a:bodyPr>
            <a:noAutofit/>
          </a:bodyPr>
          <a:lstStyle/>
          <a:p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Osnivačka skupština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 dobijanju dozvole, u roku 30 dana mora da se održi osnivačka skupština.</a:t>
            </a:r>
          </a:p>
          <a:p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 osnivačkoj skupštini banke donosi se </a:t>
            </a:r>
            <a:r>
              <a:rPr lang="vi-V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statut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banke, bira upravni odbor, imenuje vršilac dužnosti direktora banke i utvrđuje poslovna politika. </a:t>
            </a:r>
            <a:endParaRPr lang="sr-Latn-R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Odluke o ovim pitanjima se donose dvotrećinskom većinom glasova osnivača.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>
            <a:noAutofit/>
          </a:bodyPr>
          <a:lstStyle/>
          <a:p>
            <a:r>
              <a:rPr lang="sr-Latn-R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Upis u registar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8912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dobijanja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rešenja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NBS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osnivači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podnose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prijavu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upis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sudski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registar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Upisom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registar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stiče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svojstvo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Prijavu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upis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sudski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registar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osnivači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podneti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prijema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rešenja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NBS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izdavanju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dozvole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rad.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Osnivački kapital banke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257800"/>
          </a:xfrm>
        </p:spPr>
        <p:txBody>
          <a:bodyPr>
            <a:normAutofit/>
          </a:bodyPr>
          <a:lstStyle/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Akcionarski kapital banke obezbeđuju osnivači banke unošenjem svojih uloga pri osnivanju banke. 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Ovi ulozi mogu biti u </a:t>
            </a:r>
            <a:r>
              <a:rPr lang="vi-V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novčanom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ili u </a:t>
            </a:r>
            <a:r>
              <a:rPr lang="vi-V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nenovčanom</a:t>
            </a:r>
            <a:r>
              <a:rPr lang="vi-V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obliku (zgrade, oprema i druga sredstva koja su u funkciji poslovanja banke).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vrednost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akcionarskog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osnivanju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10.000.000 </a:t>
            </a:r>
            <a:r>
              <a:rPr lang="sr-Latn-R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dinarskoj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protivvrednosti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srednjem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uplate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sredstava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sr-Latn-R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1220</Words>
  <Application>Microsoft Office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Poslovna banka   pojam, osnivanje i predmet poslovanja</vt:lpstr>
      <vt:lpstr>Pojam poslovne banke</vt:lpstr>
      <vt:lpstr>Osnivanje poslovne banke</vt:lpstr>
      <vt:lpstr>Ugovor o osnivanju banke sadrži:</vt:lpstr>
      <vt:lpstr>Ugovor o osnivanju banke sadrži:</vt:lpstr>
      <vt:lpstr>Postupak osnivanja</vt:lpstr>
      <vt:lpstr>Osnivačka skupština</vt:lpstr>
      <vt:lpstr>Upis u registar</vt:lpstr>
      <vt:lpstr>Osnivački kapital banke</vt:lpstr>
      <vt:lpstr>Predmet poslovanja poslovne banke</vt:lpstr>
      <vt:lpstr>Organizacija, upravljanje i rukovođenje  poslovnom bankom</vt:lpstr>
      <vt:lpstr>Organizacija banke</vt:lpstr>
      <vt:lpstr>Organizacija poslova u banci</vt:lpstr>
      <vt:lpstr>Organizaciona struktura banke</vt:lpstr>
      <vt:lpstr>Slide 15</vt:lpstr>
      <vt:lpstr>Upravljanje i rukovođenje</vt:lpstr>
      <vt:lpstr>Slide 17</vt:lpstr>
      <vt:lpstr>Pojam i vrste bankarskih poslova</vt:lpstr>
      <vt:lpstr>Pojam bankarskih poslova</vt:lpstr>
      <vt:lpstr>Vrste bankarskih poslova</vt:lpstr>
      <vt:lpstr>1. Prema bilansnom kriterijumu:</vt:lpstr>
      <vt:lpstr>2. Prema funkcionalnom kriterijumu:</vt:lpstr>
      <vt:lpstr>3. Prema vremenskom kriterijumu: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Poslovna banka – pojam, osnivanje i predmet poslovanja</dc:title>
  <dc:creator>Toshiba</dc:creator>
  <cp:lastModifiedBy>Milos</cp:lastModifiedBy>
  <cp:revision>18</cp:revision>
  <dcterms:created xsi:type="dcterms:W3CDTF">2012-12-02T20:38:55Z</dcterms:created>
  <dcterms:modified xsi:type="dcterms:W3CDTF">2015-03-10T11:58:12Z</dcterms:modified>
</cp:coreProperties>
</file>