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3"/>
  </p:notesMasterIdLst>
  <p:sldIdLst>
    <p:sldId id="256" r:id="rId2"/>
    <p:sldId id="27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86" r:id="rId16"/>
    <p:sldId id="287" r:id="rId17"/>
    <p:sldId id="272" r:id="rId18"/>
    <p:sldId id="273" r:id="rId19"/>
    <p:sldId id="274" r:id="rId20"/>
    <p:sldId id="275" r:id="rId21"/>
    <p:sldId id="277" r:id="rId22"/>
    <p:sldId id="285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9" r:id="rId41"/>
    <p:sldId id="298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90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18B91F-12B5-4E03-9754-757205A26CD5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4C4F42-5ED7-4D9F-BD71-5357BF71F90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C4F42-5ED7-4D9F-BD71-5357BF71F90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C4F42-5ED7-4D9F-BD71-5357BF71F909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C4F42-5ED7-4D9F-BD71-5357BF71F909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4876800"/>
            <a:ext cx="7772400" cy="1470025"/>
          </a:xfrm>
        </p:spPr>
        <p:txBody>
          <a:bodyPr/>
          <a:lstStyle/>
          <a:p>
            <a:r>
              <a:rPr lang="sr-Cyrl-CS" b="1" u="sng" dirty="0" smtClean="0">
                <a:latin typeface="Arial" pitchFamily="34" charset="0"/>
                <a:cs typeface="Arial" pitchFamily="34" charset="0"/>
              </a:rPr>
              <a:t>КАТАЛОГ </a:t>
            </a:r>
            <a:endParaRPr lang="en-US" b="1" u="sng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ucenik\Desktop\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762000"/>
            <a:ext cx="4103688" cy="4103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DUKS</a:t>
            </a:r>
            <a:r>
              <a:rPr lang="sr-Cyrl-CS" dirty="0" smtClean="0"/>
              <a:t> “</a:t>
            </a:r>
            <a:r>
              <a:rPr lang="sr-Latn-CS" dirty="0" smtClean="0"/>
              <a:t>NIKE”</a:t>
            </a:r>
            <a:r>
              <a:rPr lang="sr-Cyrl-CS" dirty="0" smtClean="0"/>
              <a:t> </a:t>
            </a:r>
            <a:r>
              <a:rPr lang="sr-Latn-RS" dirty="0" smtClean="0"/>
              <a:t>MUŠKI</a:t>
            </a:r>
            <a:endParaRPr lang="en-US" dirty="0"/>
          </a:p>
        </p:txBody>
      </p:sp>
      <p:pic>
        <p:nvPicPr>
          <p:cNvPr id="6" name="Picture 5" descr="najk muski duk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838200"/>
            <a:ext cx="5448300" cy="5448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 rot="20505230">
            <a:off x="3115479" y="1403308"/>
            <a:ext cx="1689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 smtClean="0"/>
              <a:t>1.6</a:t>
            </a:r>
            <a:r>
              <a:rPr lang="sr-Latn-RS" b="1" dirty="0" smtClean="0"/>
              <a:t>10,00</a:t>
            </a:r>
            <a:r>
              <a:rPr lang="sr-Cyrl-RS" b="1" dirty="0" smtClean="0"/>
              <a:t> </a:t>
            </a:r>
            <a:r>
              <a:rPr lang="sr-Latn-RS" b="1" dirty="0" smtClean="0"/>
              <a:t>din</a:t>
            </a:r>
            <a:endParaRPr lang="en-US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MAJICA</a:t>
            </a:r>
            <a:r>
              <a:rPr lang="sr-Cyrl-CS" dirty="0" smtClean="0"/>
              <a:t> </a:t>
            </a:r>
            <a:r>
              <a:rPr lang="sr-Latn-CS" dirty="0" smtClean="0"/>
              <a:t>“PUMA” </a:t>
            </a:r>
            <a:r>
              <a:rPr lang="sr-Latn-RS" dirty="0" smtClean="0"/>
              <a:t>ŽENSKA</a:t>
            </a:r>
            <a:endParaRPr lang="en-US" dirty="0"/>
          </a:p>
        </p:txBody>
      </p:sp>
      <p:pic>
        <p:nvPicPr>
          <p:cNvPr id="4" name="Picture 3" descr="puma majica zensk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2667000"/>
            <a:ext cx="3429000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 descr="majica pum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2514600"/>
            <a:ext cx="2514600" cy="2514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 descr="pum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71800" y="3886200"/>
            <a:ext cx="2250000" cy="225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3581400" y="29718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1.000</a:t>
            </a:r>
            <a:r>
              <a:rPr lang="sr-Latn-RS" b="1" dirty="0" smtClean="0"/>
              <a:t>,00 din</a:t>
            </a:r>
            <a:endParaRPr lang="en-US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MAJICA</a:t>
            </a:r>
            <a:br>
              <a:rPr lang="sr-Latn-RS" dirty="0" smtClean="0"/>
            </a:br>
            <a:r>
              <a:rPr lang="sr-Cyrl-CS" dirty="0" smtClean="0"/>
              <a:t>“</a:t>
            </a:r>
            <a:r>
              <a:rPr lang="sr-Latn-CS" dirty="0" smtClean="0"/>
              <a:t>DIADORA”</a:t>
            </a:r>
            <a:endParaRPr lang="en-US" dirty="0"/>
          </a:p>
        </p:txBody>
      </p:sp>
      <p:pic>
        <p:nvPicPr>
          <p:cNvPr id="5" name="Picture 4" descr="diadora zens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762000"/>
            <a:ext cx="3429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diadora majic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3200400"/>
            <a:ext cx="3057525" cy="3057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657600" y="51054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 smtClean="0"/>
              <a:t>811,</a:t>
            </a:r>
            <a:r>
              <a:rPr lang="sr-Latn-RS" b="1" dirty="0" smtClean="0"/>
              <a:t>00</a:t>
            </a:r>
            <a:r>
              <a:rPr lang="sr-Cyrl-RS" b="1" dirty="0" smtClean="0"/>
              <a:t> </a:t>
            </a:r>
            <a:r>
              <a:rPr lang="sr-Latn-RS" b="1" dirty="0" smtClean="0"/>
              <a:t>din</a:t>
            </a:r>
            <a:endParaRPr lang="en-US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TRENERKA</a:t>
            </a:r>
            <a:r>
              <a:rPr lang="sr-Cyrl-CS" dirty="0" smtClean="0"/>
              <a:t> </a:t>
            </a:r>
            <a:r>
              <a:rPr lang="sr-Latn-CS" dirty="0" smtClean="0"/>
              <a:t>“KAPPA”</a:t>
            </a:r>
            <a:endParaRPr lang="en-US" dirty="0"/>
          </a:p>
        </p:txBody>
      </p:sp>
      <p:pic>
        <p:nvPicPr>
          <p:cNvPr id="4" name="Picture 3" descr="kappa trener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514600"/>
            <a:ext cx="3771900" cy="37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trenerk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2514600"/>
            <a:ext cx="3814763" cy="3814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733800" y="57150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b="1" dirty="0" smtClean="0"/>
              <a:t>2.600,00</a:t>
            </a:r>
            <a:r>
              <a:rPr lang="sr-Cyrl-RS" b="1" dirty="0" smtClean="0"/>
              <a:t> </a:t>
            </a:r>
            <a:r>
              <a:rPr lang="sr-Latn-RS" b="1" dirty="0" smtClean="0"/>
              <a:t>din</a:t>
            </a:r>
            <a:endParaRPr lang="en-US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PATIKE</a:t>
            </a:r>
            <a:r>
              <a:rPr lang="sr-Cyrl-CS" dirty="0" smtClean="0"/>
              <a:t> “</a:t>
            </a:r>
            <a:r>
              <a:rPr lang="sr-Latn-CS" dirty="0" smtClean="0"/>
              <a:t>RANG”</a:t>
            </a:r>
            <a:endParaRPr lang="en-US" dirty="0"/>
          </a:p>
        </p:txBody>
      </p:sp>
      <p:pic>
        <p:nvPicPr>
          <p:cNvPr id="5" name="Picture 4" descr="rang patik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914400"/>
            <a:ext cx="4953000" cy="4953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629400" y="114300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b="1" dirty="0" smtClean="0"/>
              <a:t>5.200,00</a:t>
            </a:r>
            <a:r>
              <a:rPr lang="sr-Cyrl-RS" b="1" dirty="0" smtClean="0"/>
              <a:t> </a:t>
            </a:r>
            <a:r>
              <a:rPr lang="sr-Latn-RS" b="1" dirty="0" smtClean="0"/>
              <a:t>din</a:t>
            </a:r>
            <a:endParaRPr lang="en-US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 flipH="1" flipV="1">
            <a:off x="4495799" y="4416425"/>
            <a:ext cx="45719" cy="79375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219200"/>
          </a:xfrm>
        </p:spPr>
        <p:txBody>
          <a:bodyPr/>
          <a:lstStyle/>
          <a:p>
            <a:r>
              <a:rPr lang="sr-Cyrl-RS" dirty="0" smtClean="0"/>
              <a:t>ВИЈАЧА “</a:t>
            </a:r>
            <a:r>
              <a:rPr lang="sr-Latn-RS" dirty="0" smtClean="0"/>
              <a:t>THERA BOAD”</a:t>
            </a:r>
            <a:endParaRPr lang="en-US" dirty="0"/>
          </a:p>
        </p:txBody>
      </p:sp>
      <p:pic>
        <p:nvPicPr>
          <p:cNvPr id="4" name="Picture 3" descr="i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3276600"/>
            <a:ext cx="7010400" cy="2971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38600" y="28194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 smtClean="0"/>
              <a:t>585,00 din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57200" y="5029200"/>
            <a:ext cx="2819400" cy="761999"/>
          </a:xfrm>
        </p:spPr>
        <p:txBody>
          <a:bodyPr/>
          <a:lstStyle/>
          <a:p>
            <a:r>
              <a:rPr lang="sr-Latn-RS" dirty="0" smtClean="0">
                <a:solidFill>
                  <a:schemeClr val="tx1"/>
                </a:solidFill>
              </a:rPr>
              <a:t>468,00 din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ПОДЛОГА ЗА ВЕЖБАЊЕ</a:t>
            </a:r>
            <a:br>
              <a:rPr lang="sr-Cyrl-RS" dirty="0" smtClean="0"/>
            </a:br>
            <a:endParaRPr lang="en-US" dirty="0"/>
          </a:p>
        </p:txBody>
      </p:sp>
      <p:pic>
        <p:nvPicPr>
          <p:cNvPr id="4" name="Picture 3" descr="i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2514600"/>
            <a:ext cx="5029200" cy="3810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“BOLSO 3 ADIDAS”</a:t>
            </a:r>
            <a:endParaRPr lang="en-US" dirty="0"/>
          </a:p>
        </p:txBody>
      </p:sp>
      <p:pic>
        <p:nvPicPr>
          <p:cNvPr id="4" name="Picture 3" descr="bolso adid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819400"/>
            <a:ext cx="3281362" cy="32813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4" descr="bolso adidas 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76539">
            <a:off x="5280831" y="2766231"/>
            <a:ext cx="3291586" cy="32915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810000" y="28194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b="1" dirty="0" smtClean="0"/>
              <a:t>1.950,00</a:t>
            </a:r>
            <a:r>
              <a:rPr lang="sr-Latn-RS" b="1" dirty="0" smtClean="0"/>
              <a:t> din</a:t>
            </a:r>
            <a:endParaRPr lang="en-US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“NIKE GIRL SOCKS KIDS”</a:t>
            </a:r>
            <a:endParaRPr lang="en-US" dirty="0"/>
          </a:p>
        </p:txBody>
      </p:sp>
      <p:pic>
        <p:nvPicPr>
          <p:cNvPr id="5" name="Picture 4" descr="carape najk zensk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609600"/>
            <a:ext cx="3429000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zenske carape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3276600"/>
            <a:ext cx="2971800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962400" y="49530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b="1" dirty="0" smtClean="0"/>
              <a:t>325,00</a:t>
            </a:r>
            <a:r>
              <a:rPr lang="sr-Cyrl-RS" b="1" dirty="0" smtClean="0"/>
              <a:t> </a:t>
            </a:r>
            <a:r>
              <a:rPr lang="sr-Latn-RS" b="1" dirty="0" smtClean="0"/>
              <a:t>din</a:t>
            </a:r>
            <a:endParaRPr lang="en-US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dirty="0" smtClean="0"/>
              <a:t>“LFS MAJICA WMSW ESSNTL”</a:t>
            </a:r>
            <a:endParaRPr lang="en-US" dirty="0"/>
          </a:p>
        </p:txBody>
      </p:sp>
      <p:pic>
        <p:nvPicPr>
          <p:cNvPr id="4" name="Picture 3" descr="lfs majic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2514600"/>
            <a:ext cx="3810000" cy="381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09600" y="289560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b="1" dirty="0" smtClean="0"/>
              <a:t>3.640,00 din</a:t>
            </a:r>
            <a:endParaRPr 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PATIKE</a:t>
            </a:r>
            <a:r>
              <a:rPr lang="sr-Cyrl-CS" dirty="0" smtClean="0"/>
              <a:t> “</a:t>
            </a:r>
            <a:r>
              <a:rPr lang="sr-Latn-CS" dirty="0" smtClean="0"/>
              <a:t>NIKE”</a:t>
            </a:r>
            <a:endParaRPr lang="en-US" dirty="0"/>
          </a:p>
        </p:txBody>
      </p:sp>
      <p:pic>
        <p:nvPicPr>
          <p:cNvPr id="5" name="Picture 4" descr="преузимањ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1" y="838201"/>
            <a:ext cx="2625654" cy="259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 descr="naj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295400"/>
            <a:ext cx="2648712" cy="2648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najk.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3800" y="3352800"/>
            <a:ext cx="2971800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934200" y="60198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7.500,00 </a:t>
            </a:r>
            <a:r>
              <a:rPr lang="sr-Latn-RS" b="1" dirty="0" smtClean="0"/>
              <a:t>din</a:t>
            </a:r>
            <a:endParaRPr lang="en-US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PATIKE</a:t>
            </a:r>
            <a:r>
              <a:rPr lang="sr-Cyrl-CS" dirty="0" smtClean="0"/>
              <a:t> “</a:t>
            </a:r>
            <a:r>
              <a:rPr lang="sr-Latn-CS" dirty="0" smtClean="0"/>
              <a:t>WMMS NIKE</a:t>
            </a:r>
            <a:r>
              <a:rPr lang="sr-Cyrl-CS" dirty="0" smtClean="0"/>
              <a:t>”</a:t>
            </a:r>
            <a:endParaRPr lang="en-US" dirty="0"/>
          </a:p>
        </p:txBody>
      </p:sp>
      <p:pic>
        <p:nvPicPr>
          <p:cNvPr id="5" name="Picture 4" descr="patike najk zadnj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609600"/>
            <a:ext cx="36576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wmm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3505200"/>
            <a:ext cx="2895600" cy="289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276600" y="472440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4680,00 </a:t>
            </a:r>
            <a:r>
              <a:rPr lang="sr-Latn-RS" b="1" dirty="0" smtClean="0"/>
              <a:t>din</a:t>
            </a:r>
            <a:endParaRPr lang="en-US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Majica “Nike” ženska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10000" y="32766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800</a:t>
            </a:r>
            <a:r>
              <a:rPr lang="sr-Latn-RS" b="1" dirty="0" smtClean="0"/>
              <a:t>,00 din</a:t>
            </a:r>
            <a:endParaRPr lang="en-US" b="1" dirty="0"/>
          </a:p>
        </p:txBody>
      </p:sp>
      <p:pic>
        <p:nvPicPr>
          <p:cNvPr id="7" name="Picture 6" descr="majica najk zrens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3276600"/>
            <a:ext cx="3048000" cy="3048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 descr="majica najk yenska 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9275" y="2590801"/>
            <a:ext cx="3276600" cy="32766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0" y="762000"/>
            <a:ext cx="7888287" cy="762000"/>
          </a:xfrm>
        </p:spPr>
        <p:txBody>
          <a:bodyPr/>
          <a:lstStyle/>
          <a:p>
            <a:r>
              <a:rPr lang="sr-Latn-RS" dirty="0" smtClean="0"/>
              <a:t>Majica ženska “ZARA”</a:t>
            </a:r>
            <a:endParaRPr lang="en-US" dirty="0"/>
          </a:p>
        </p:txBody>
      </p:sp>
      <p:pic>
        <p:nvPicPr>
          <p:cNvPr id="4" name="Picture 3" descr="yara majica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819400"/>
            <a:ext cx="3352800" cy="3352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zar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5400" y="2743200"/>
            <a:ext cx="3556000" cy="355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3886200" y="26670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 smtClean="0"/>
              <a:t>1.300,00 din</a:t>
            </a:r>
            <a:endParaRPr lang="en-US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sr-Latn-RS" sz="2200" b="1" dirty="0" smtClean="0"/>
              <a:t>Ženska majica “Adidas</a:t>
            </a:r>
            <a:r>
              <a:rPr lang="sr-Latn-RS" b="1" dirty="0" smtClean="0"/>
              <a:t>”</a:t>
            </a:r>
            <a:endParaRPr lang="en-US" b="1" dirty="0"/>
          </a:p>
        </p:txBody>
      </p:sp>
      <p:pic>
        <p:nvPicPr>
          <p:cNvPr id="5" name="Picture 4" descr="adidas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819400"/>
            <a:ext cx="2819400" cy="3604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adida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685800"/>
            <a:ext cx="3581400" cy="3581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6477000" y="4953000"/>
            <a:ext cx="2057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 smtClean="0"/>
              <a:t>1.300,00 din</a:t>
            </a:r>
            <a:endParaRPr lang="en-US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685800"/>
            <a:ext cx="7964487" cy="838200"/>
          </a:xfrm>
        </p:spPr>
        <p:txBody>
          <a:bodyPr>
            <a:normAutofit/>
          </a:bodyPr>
          <a:lstStyle/>
          <a:p>
            <a:r>
              <a:rPr lang="en-US" dirty="0" smtClean="0"/>
              <a:t>Ž</a:t>
            </a:r>
            <a:r>
              <a:rPr lang="sr-Latn-RS" dirty="0" smtClean="0"/>
              <a:t>enksa majica “Ter</a:t>
            </a:r>
            <a:r>
              <a:rPr lang="en-US" dirty="0" smtClean="0"/>
              <a:t>r</a:t>
            </a:r>
            <a:r>
              <a:rPr lang="sr-Latn-RS" dirty="0" smtClean="0"/>
              <a:t>anova”</a:t>
            </a:r>
            <a:endParaRPr lang="en-US" dirty="0"/>
          </a:p>
        </p:txBody>
      </p:sp>
      <p:pic>
        <p:nvPicPr>
          <p:cNvPr id="4" name="Picture 3" descr="teranov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667000"/>
            <a:ext cx="2914374" cy="3590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teranobv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2667000"/>
            <a:ext cx="3086100" cy="30861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3810000" y="5943600"/>
            <a:ext cx="2209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 smtClean="0"/>
              <a:t>1.300,00 din</a:t>
            </a:r>
            <a:endParaRPr lang="en-US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Ž</a:t>
            </a:r>
            <a:r>
              <a:rPr lang="sr-Latn-RS" dirty="0" smtClean="0"/>
              <a:t>enska majica </a:t>
            </a:r>
            <a:br>
              <a:rPr lang="sr-Latn-RS" dirty="0" smtClean="0"/>
            </a:br>
            <a:r>
              <a:rPr lang="sr-Latn-RS" dirty="0" smtClean="0"/>
              <a:t>“Bershka”</a:t>
            </a:r>
            <a:endParaRPr lang="en-US" dirty="0"/>
          </a:p>
        </p:txBody>
      </p:sp>
      <p:pic>
        <p:nvPicPr>
          <p:cNvPr id="5" name="Picture 4" descr="bers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438400"/>
            <a:ext cx="2971800" cy="3812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berska majic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762000"/>
            <a:ext cx="3200400" cy="2400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733800" y="1600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 smtClean="0"/>
              <a:t>1.300,00 din</a:t>
            </a:r>
            <a:endParaRPr lang="en-US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0" y="685800"/>
            <a:ext cx="8001000" cy="838200"/>
          </a:xfrm>
        </p:spPr>
        <p:txBody>
          <a:bodyPr/>
          <a:lstStyle/>
          <a:p>
            <a:r>
              <a:rPr lang="en-US" dirty="0" smtClean="0"/>
              <a:t>Ž</a:t>
            </a:r>
            <a:r>
              <a:rPr lang="sr-Latn-RS" dirty="0" smtClean="0"/>
              <a:t>enske patike “NIKE”</a:t>
            </a:r>
            <a:endParaRPr lang="en-US" dirty="0"/>
          </a:p>
        </p:txBody>
      </p:sp>
      <p:pic>
        <p:nvPicPr>
          <p:cNvPr id="4" name="Picture 3" descr="zeske patike nik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667000"/>
            <a:ext cx="3581400" cy="3581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953000" y="57912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 smtClean="0"/>
              <a:t>6.500,00 din</a:t>
            </a:r>
            <a:endParaRPr lang="en-US" b="1" dirty="0"/>
          </a:p>
        </p:txBody>
      </p:sp>
      <p:pic>
        <p:nvPicPr>
          <p:cNvPr id="6" name="Picture 5" descr="najk patik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2667000"/>
            <a:ext cx="3124200" cy="31242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Ž</a:t>
            </a:r>
            <a:r>
              <a:rPr lang="sr-Latn-RS" dirty="0" smtClean="0"/>
              <a:t>enske trenerke “AD</a:t>
            </a:r>
            <a:r>
              <a:rPr lang="en-US" dirty="0" smtClean="0"/>
              <a:t>D</a:t>
            </a:r>
            <a:r>
              <a:rPr lang="sr-Latn-RS" dirty="0" smtClean="0"/>
              <a:t>IDAS”</a:t>
            </a:r>
            <a:endParaRPr lang="en-US" dirty="0"/>
          </a:p>
        </p:txBody>
      </p:sp>
      <p:pic>
        <p:nvPicPr>
          <p:cNvPr id="5" name="Picture 4" descr="adidas trener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685800"/>
            <a:ext cx="5334000" cy="533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276600" y="5791200"/>
            <a:ext cx="2819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 smtClean="0"/>
              <a:t>6.500,00 din</a:t>
            </a:r>
            <a:endParaRPr lang="en-US" b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Muška majica “ZARA”</a:t>
            </a:r>
            <a:endParaRPr lang="en-US" dirty="0"/>
          </a:p>
        </p:txBody>
      </p:sp>
      <p:pic>
        <p:nvPicPr>
          <p:cNvPr id="4" name="Picture 3" descr="zata mu[ka majic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2590800"/>
            <a:ext cx="3790534" cy="37905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410200" y="58674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 smtClean="0"/>
              <a:t>1.300,00 din</a:t>
            </a:r>
            <a:endParaRPr lang="en-US" b="1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Muška majica “BERSHKA”</a:t>
            </a:r>
            <a:endParaRPr lang="en-US" dirty="0"/>
          </a:p>
        </p:txBody>
      </p:sp>
      <p:pic>
        <p:nvPicPr>
          <p:cNvPr id="5" name="Picture 4" descr="berska mu[ka majic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762000"/>
            <a:ext cx="5467350" cy="5467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7239000" y="56388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 smtClean="0"/>
              <a:t>3.250,00 din</a:t>
            </a:r>
            <a:endParaRPr 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685800"/>
            <a:ext cx="7772400" cy="990600"/>
          </a:xfrm>
        </p:spPr>
        <p:txBody>
          <a:bodyPr/>
          <a:lstStyle/>
          <a:p>
            <a:r>
              <a:rPr lang="sr-Latn-RS" dirty="0" smtClean="0"/>
              <a:t>JAKNE</a:t>
            </a:r>
            <a:r>
              <a:rPr lang="sr-Cyrl-CS" dirty="0" smtClean="0"/>
              <a:t> “</a:t>
            </a:r>
            <a:r>
              <a:rPr lang="sr-Latn-CS" dirty="0" smtClean="0"/>
              <a:t>ELLESSE”</a:t>
            </a:r>
            <a:endParaRPr lang="en-US" dirty="0"/>
          </a:p>
        </p:txBody>
      </p:sp>
      <p:pic>
        <p:nvPicPr>
          <p:cNvPr id="4" name="Picture 3" descr="elless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438400"/>
            <a:ext cx="3211014" cy="3943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elless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2590800"/>
            <a:ext cx="3505200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657600" y="41148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 smtClean="0"/>
              <a:t>3.73</a:t>
            </a:r>
            <a:r>
              <a:rPr lang="en-US" b="1" dirty="0" smtClean="0"/>
              <a:t>5,00</a:t>
            </a:r>
            <a:r>
              <a:rPr lang="sr-Cyrl-RS" b="1" dirty="0" smtClean="0"/>
              <a:t> </a:t>
            </a:r>
            <a:r>
              <a:rPr lang="sr-Latn-RS" b="1" dirty="0" smtClean="0"/>
              <a:t>din</a:t>
            </a:r>
            <a:endParaRPr lang="en-US" b="1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5791200" y="5486400"/>
            <a:ext cx="2514600" cy="758825"/>
          </a:xfrm>
        </p:spPr>
        <p:txBody>
          <a:bodyPr/>
          <a:lstStyle/>
          <a:p>
            <a:r>
              <a:rPr lang="sr-Cyrl-RS" dirty="0" smtClean="0">
                <a:solidFill>
                  <a:schemeClr val="tx1"/>
                </a:solidFill>
              </a:rPr>
              <a:t>116</a:t>
            </a:r>
            <a:r>
              <a:rPr lang="sr-Latn-RS" dirty="0" smtClean="0">
                <a:solidFill>
                  <a:schemeClr val="tx1"/>
                </a:solidFill>
              </a:rPr>
              <a:t>9,00 din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МАЈИЦА ЖЕНСКА “</a:t>
            </a:r>
            <a:r>
              <a:rPr lang="sr-Latn-RS" dirty="0" smtClean="0"/>
              <a:t>SPORT</a:t>
            </a:r>
            <a:r>
              <a:rPr lang="sr-Cyrl-RS" dirty="0" smtClean="0"/>
              <a:t>”</a:t>
            </a:r>
            <a:endParaRPr lang="en-US" dirty="0"/>
          </a:p>
        </p:txBody>
      </p:sp>
      <p:pic>
        <p:nvPicPr>
          <p:cNvPr id="4" name="Picture 3" descr="is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590800"/>
            <a:ext cx="4876800" cy="36703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5562600" y="3733800"/>
            <a:ext cx="2286000" cy="682625"/>
          </a:xfrm>
        </p:spPr>
        <p:txBody>
          <a:bodyPr/>
          <a:lstStyle/>
          <a:p>
            <a:r>
              <a:rPr lang="sr-Latn-RS" dirty="0" smtClean="0">
                <a:solidFill>
                  <a:schemeClr val="tx1"/>
                </a:solidFill>
              </a:rPr>
              <a:t>1</a:t>
            </a:r>
            <a:r>
              <a:rPr lang="en-US" dirty="0" smtClean="0">
                <a:solidFill>
                  <a:schemeClr val="tx1"/>
                </a:solidFill>
              </a:rPr>
              <a:t>.500</a:t>
            </a:r>
            <a:r>
              <a:rPr lang="sr-Latn-RS" dirty="0" smtClean="0">
                <a:solidFill>
                  <a:schemeClr val="tx1"/>
                </a:solidFill>
              </a:rPr>
              <a:t>,00 din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ЖЕНСКИ ДУКС </a:t>
            </a:r>
            <a:r>
              <a:rPr lang="sr-Latn-RS" dirty="0" smtClean="0"/>
              <a:t>“ADDIDAS”</a:t>
            </a:r>
            <a:endParaRPr lang="en-US" dirty="0"/>
          </a:p>
        </p:txBody>
      </p:sp>
      <p:pic>
        <p:nvPicPr>
          <p:cNvPr id="4" name="Picture 3" descr="downloa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667000"/>
            <a:ext cx="4495800" cy="35814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143000" y="4648200"/>
            <a:ext cx="1984374" cy="835025"/>
          </a:xfrm>
        </p:spPr>
        <p:txBody>
          <a:bodyPr/>
          <a:lstStyle/>
          <a:p>
            <a:r>
              <a:rPr lang="sr-Cyrl-RS" dirty="0" smtClean="0">
                <a:solidFill>
                  <a:schemeClr val="tx1"/>
                </a:solidFill>
              </a:rPr>
              <a:t>9</a:t>
            </a:r>
            <a:r>
              <a:rPr lang="sr-Latn-RS" dirty="0" smtClean="0">
                <a:solidFill>
                  <a:schemeClr val="tx1"/>
                </a:solidFill>
              </a:rPr>
              <a:t>4,0</a:t>
            </a:r>
            <a:r>
              <a:rPr lang="sr-Cyrl-RS" dirty="0" smtClean="0">
                <a:solidFill>
                  <a:schemeClr val="tx1"/>
                </a:solidFill>
              </a:rPr>
              <a:t>0 </a:t>
            </a:r>
            <a:r>
              <a:rPr lang="sr-Latn-RS" dirty="0" smtClean="0">
                <a:solidFill>
                  <a:schemeClr val="tx1"/>
                </a:solidFill>
              </a:rPr>
              <a:t>DIN</a:t>
            </a:r>
            <a:endParaRPr lang="sr-Cyrl-RS" dirty="0" smtClean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ЖЕНСКЕ ЦРНЕ ЧАРАПЕ</a:t>
            </a:r>
            <a:br>
              <a:rPr lang="sr-Cyrl-RS" dirty="0" smtClean="0"/>
            </a:br>
            <a:endParaRPr lang="en-US" dirty="0"/>
          </a:p>
        </p:txBody>
      </p:sp>
      <p:pic>
        <p:nvPicPr>
          <p:cNvPr id="4" name="Picture 3" descr="zenske_carape_kratke_crna_-_psihicki_upadljiva_38-40_v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2667000"/>
            <a:ext cx="4191000" cy="340042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447800" y="5410200"/>
            <a:ext cx="6480174" cy="530225"/>
          </a:xfrm>
        </p:spPr>
        <p:txBody>
          <a:bodyPr/>
          <a:lstStyle/>
          <a:p>
            <a:r>
              <a:rPr lang="sr-Latn-RS" dirty="0" smtClean="0">
                <a:solidFill>
                  <a:schemeClr val="tx1"/>
                </a:solidFill>
              </a:rPr>
              <a:t>86,00 din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МУШКЕ ЦРНЕ ЧАРАПЕ</a:t>
            </a:r>
            <a:br>
              <a:rPr lang="sr-Cyrl-RS" dirty="0" smtClean="0"/>
            </a:br>
            <a:endParaRPr lang="en-US" dirty="0"/>
          </a:p>
        </p:txBody>
      </p:sp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2819400"/>
            <a:ext cx="4195762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09600" y="2895600"/>
            <a:ext cx="3051174" cy="1673225"/>
          </a:xfrm>
        </p:spPr>
        <p:txBody>
          <a:bodyPr/>
          <a:lstStyle/>
          <a:p>
            <a:r>
              <a:rPr lang="sr-Cyrl-RS" dirty="0" smtClean="0">
                <a:solidFill>
                  <a:schemeClr val="tx1"/>
                </a:solidFill>
              </a:rPr>
              <a:t>1</a:t>
            </a:r>
            <a:r>
              <a:rPr lang="en-US" dirty="0" smtClean="0">
                <a:solidFill>
                  <a:schemeClr val="tx1"/>
                </a:solidFill>
              </a:rPr>
              <a:t>.500</a:t>
            </a:r>
            <a:r>
              <a:rPr lang="sr-Cyrl-RS" dirty="0" smtClean="0">
                <a:solidFill>
                  <a:schemeClr val="tx1"/>
                </a:solidFill>
              </a:rPr>
              <a:t>,00 </a:t>
            </a:r>
            <a:r>
              <a:rPr lang="sr-Latn-RS" dirty="0" smtClean="0">
                <a:solidFill>
                  <a:schemeClr val="tx1"/>
                </a:solidFill>
              </a:rPr>
              <a:t>din</a:t>
            </a:r>
          </a:p>
          <a:p>
            <a:endParaRPr lang="sr-Cyrl-RS" dirty="0" smtClean="0">
              <a:solidFill>
                <a:schemeClr val="tx1"/>
              </a:solidFill>
            </a:endParaRPr>
          </a:p>
          <a:p>
            <a:endParaRPr lang="sr-Cyrl-RS" dirty="0" smtClean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МУШКА ЦРНА ЈАКНА </a:t>
            </a:r>
            <a:r>
              <a:rPr lang="sr-Latn-RS" dirty="0" smtClean="0"/>
              <a:t>“KEFIZZ”</a:t>
            </a:r>
            <a:endParaRPr lang="en-US" dirty="0"/>
          </a:p>
        </p:txBody>
      </p:sp>
      <p:pic>
        <p:nvPicPr>
          <p:cNvPr id="4" name="Picture 3" descr="download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2895600"/>
            <a:ext cx="3886199" cy="2900363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629400" y="4419600"/>
            <a:ext cx="1905000" cy="1673225"/>
          </a:xfrm>
        </p:spPr>
        <p:txBody>
          <a:bodyPr/>
          <a:lstStyle/>
          <a:p>
            <a:r>
              <a:rPr lang="sr-Cyrl-RS" dirty="0" smtClean="0">
                <a:solidFill>
                  <a:schemeClr val="tx1"/>
                </a:solidFill>
              </a:rPr>
              <a:t>585,00 </a:t>
            </a:r>
            <a:r>
              <a:rPr lang="sr-Latn-RS" dirty="0" smtClean="0">
                <a:solidFill>
                  <a:schemeClr val="tx1"/>
                </a:solidFill>
              </a:rPr>
              <a:t>din</a:t>
            </a:r>
            <a:endParaRPr lang="sr-Cyrl-RS" dirty="0" smtClean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0" y="609600"/>
            <a:ext cx="7772400" cy="1524000"/>
          </a:xfrm>
        </p:spPr>
        <p:txBody>
          <a:bodyPr>
            <a:normAutofit fontScale="90000"/>
          </a:bodyPr>
          <a:lstStyle/>
          <a:p>
            <a:r>
              <a:rPr lang="sr-Cyrl-RS" dirty="0" smtClean="0"/>
              <a:t>МУШКИ ПЛАВИ ДУКС БЕЗ ПРИНТА</a:t>
            </a:r>
            <a:br>
              <a:rPr lang="sr-Cyrl-RS" dirty="0" smtClean="0"/>
            </a:br>
            <a:endParaRPr lang="en-US" dirty="0"/>
          </a:p>
        </p:txBody>
      </p:sp>
      <p:pic>
        <p:nvPicPr>
          <p:cNvPr id="4" name="Picture 3" descr="duks-okrugli-izrez-royal-plava-m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667000"/>
            <a:ext cx="6267450" cy="3609974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5410200" y="2743200"/>
            <a:ext cx="2438400" cy="1673225"/>
          </a:xfrm>
        </p:spPr>
        <p:txBody>
          <a:bodyPr/>
          <a:lstStyle/>
          <a:p>
            <a:r>
              <a:rPr lang="sr-Latn-RS" dirty="0" smtClean="0">
                <a:solidFill>
                  <a:schemeClr val="tx1"/>
                </a:solidFill>
              </a:rPr>
              <a:t>585,00 din</a:t>
            </a:r>
          </a:p>
          <a:p>
            <a:endParaRPr lang="sr-Latn-RS" dirty="0" smtClean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/>
              <a:t>МУШКА ЦРНА МАЈИЦА БЕЗ ПРИНТА</a:t>
            </a:r>
            <a:br>
              <a:rPr lang="sr-Cyrl-RS" dirty="0" smtClean="0"/>
            </a:br>
            <a:endParaRPr lang="en-US" dirty="0"/>
          </a:p>
        </p:txBody>
      </p:sp>
      <p:pic>
        <p:nvPicPr>
          <p:cNvPr id="4" name="Picture 3" descr="download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895600"/>
            <a:ext cx="3886200" cy="32004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5334000" y="2743200"/>
            <a:ext cx="2514600" cy="1673225"/>
          </a:xfrm>
        </p:spPr>
        <p:txBody>
          <a:bodyPr/>
          <a:lstStyle/>
          <a:p>
            <a:r>
              <a:rPr lang="sr-Cyrl-RS" dirty="0" smtClean="0">
                <a:solidFill>
                  <a:schemeClr val="tx1"/>
                </a:solidFill>
              </a:rPr>
              <a:t>845,00 </a:t>
            </a:r>
            <a:r>
              <a:rPr lang="sr-Latn-RS" dirty="0" smtClean="0">
                <a:solidFill>
                  <a:schemeClr val="tx1"/>
                </a:solidFill>
              </a:rPr>
              <a:t>din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/>
              <a:t>ЖЕНСКА РОЗА МАЈИЦА ДУГИХ РУКАВА</a:t>
            </a:r>
            <a:br>
              <a:rPr lang="sr-Cyrl-RS" dirty="0" smtClean="0"/>
            </a:br>
            <a:endParaRPr lang="en-US" dirty="0"/>
          </a:p>
        </p:txBody>
      </p:sp>
      <p:pic>
        <p:nvPicPr>
          <p:cNvPr id="4" name="Picture 3" descr="1792958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00100" y="2171700"/>
            <a:ext cx="358140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3355974" cy="167322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3.500</a:t>
            </a:r>
            <a:r>
              <a:rPr lang="sr-Latn-RS" dirty="0" smtClean="0">
                <a:solidFill>
                  <a:schemeClr val="tx1"/>
                </a:solidFill>
              </a:rPr>
              <a:t>,00 din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МУШКИ ДУКС “</a:t>
            </a:r>
            <a:r>
              <a:rPr lang="sr-Latn-RS" dirty="0" smtClean="0"/>
              <a:t>ADDIDAS</a:t>
            </a:r>
            <a:r>
              <a:rPr lang="sr-Cyrl-RS" dirty="0" smtClean="0"/>
              <a:t>”</a:t>
            </a:r>
            <a:endParaRPr lang="en-US" dirty="0"/>
          </a:p>
        </p:txBody>
      </p:sp>
      <p:pic>
        <p:nvPicPr>
          <p:cNvPr id="5" name="Picture 4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2895600"/>
            <a:ext cx="3810000" cy="28956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5867400" y="4191000"/>
            <a:ext cx="2209800" cy="1673225"/>
          </a:xfrm>
        </p:spPr>
        <p:txBody>
          <a:bodyPr/>
          <a:lstStyle/>
          <a:p>
            <a:r>
              <a:rPr lang="sr-Latn-RS" dirty="0" smtClean="0">
                <a:solidFill>
                  <a:schemeClr val="tx1"/>
                </a:solidFill>
              </a:rPr>
              <a:t>2</a:t>
            </a:r>
            <a:r>
              <a:rPr lang="en-US" dirty="0" smtClean="0">
                <a:solidFill>
                  <a:schemeClr val="tx1"/>
                </a:solidFill>
              </a:rPr>
              <a:t>.500</a:t>
            </a:r>
            <a:r>
              <a:rPr lang="sr-Latn-RS" dirty="0" smtClean="0">
                <a:solidFill>
                  <a:schemeClr val="tx1"/>
                </a:solidFill>
              </a:rPr>
              <a:t>,00 din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ЖЕНСКИ ДУКС “</a:t>
            </a:r>
            <a:r>
              <a:rPr lang="sr-Latn-RS" dirty="0" smtClean="0"/>
              <a:t>ADDIDAS</a:t>
            </a:r>
            <a:r>
              <a:rPr lang="sr-Cyrl-RS" dirty="0" smtClean="0"/>
              <a:t>”</a:t>
            </a:r>
            <a:endParaRPr lang="en-US" dirty="0"/>
          </a:p>
        </p:txBody>
      </p:sp>
      <p:pic>
        <p:nvPicPr>
          <p:cNvPr id="4" name="Picture 3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667000"/>
            <a:ext cx="4267200" cy="3657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sr-Latn-RS" dirty="0" smtClean="0"/>
              <a:t>KOMPLET TRENERKA</a:t>
            </a:r>
            <a:endParaRPr lang="sr-Cyrl-CS" dirty="0" smtClean="0"/>
          </a:p>
          <a:p>
            <a:r>
              <a:rPr lang="sr-Latn-CS" dirty="0" smtClean="0"/>
              <a:t>“CHAMPION”</a:t>
            </a:r>
            <a:endParaRPr lang="en-US" dirty="0"/>
          </a:p>
        </p:txBody>
      </p:sp>
      <p:pic>
        <p:nvPicPr>
          <p:cNvPr id="7" name="Picture Placeholder 6" descr="champion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22714" b="22714"/>
          <a:stretch>
            <a:fillRect/>
          </a:stretch>
        </p:blipFill>
        <p:spPr>
          <a:xfrm>
            <a:off x="3581400" y="1239982"/>
            <a:ext cx="5000625" cy="36368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5410200" y="56388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CS" b="1" dirty="0" smtClean="0"/>
              <a:t>1</a:t>
            </a:r>
            <a:r>
              <a:rPr lang="en-US" b="1" dirty="0" smtClean="0"/>
              <a:t>000</a:t>
            </a:r>
            <a:r>
              <a:rPr lang="sr-Latn-CS" b="1" dirty="0" smtClean="0"/>
              <a:t>,00</a:t>
            </a:r>
            <a:r>
              <a:rPr lang="sr-Cyrl-RS" b="1" dirty="0" smtClean="0"/>
              <a:t> </a:t>
            </a:r>
            <a:r>
              <a:rPr lang="sr-Latn-RS" b="1" dirty="0" smtClean="0"/>
              <a:t>din</a:t>
            </a:r>
            <a:endParaRPr lang="en-US" b="1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5562600" y="4876800"/>
            <a:ext cx="2514600" cy="1143000"/>
          </a:xfrm>
        </p:spPr>
        <p:txBody>
          <a:bodyPr>
            <a:normAutofit/>
          </a:bodyPr>
          <a:lstStyle/>
          <a:p>
            <a:r>
              <a:rPr lang="sr-Cyrl-RS" dirty="0" smtClean="0"/>
              <a:t>288,00</a:t>
            </a:r>
            <a:r>
              <a:rPr lang="sr-Latn-RS" dirty="0" smtClean="0"/>
              <a:t> DIN</a:t>
            </a:r>
          </a:p>
          <a:p>
            <a:r>
              <a:rPr lang="sr-Cyrl-RS" dirty="0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МУШКЕ ЧАРАПЕ БЕЛЕ</a:t>
            </a:r>
            <a:endParaRPr lang="en-US" dirty="0"/>
          </a:p>
        </p:txBody>
      </p:sp>
      <p:pic>
        <p:nvPicPr>
          <p:cNvPr id="2050" name="Picture 2" descr="C:\Users\lenovo\Desktop\prodajna sluzba Atletik\Muske-carape-nazuvice-bele-Sport-komplet-sest-komada-1000x1000-svetlij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2590800"/>
            <a:ext cx="3581400" cy="3429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648200" y="4648200"/>
            <a:ext cx="2971800" cy="762000"/>
          </a:xfrm>
        </p:spPr>
        <p:txBody>
          <a:bodyPr/>
          <a:lstStyle/>
          <a:p>
            <a:r>
              <a:rPr lang="sr-Cyrl-RS" dirty="0" smtClean="0"/>
              <a:t>5700,00 </a:t>
            </a:r>
            <a:r>
              <a:rPr lang="sr-Latn-RS" dirty="0" smtClean="0"/>
              <a:t>DIN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ХЕЛАНКЕ </a:t>
            </a:r>
            <a:br>
              <a:rPr lang="sr-Cyrl-RS" dirty="0" smtClean="0"/>
            </a:br>
            <a:r>
              <a:rPr lang="sr-Cyrl-RS" dirty="0" smtClean="0"/>
              <a:t>“</a:t>
            </a:r>
            <a:r>
              <a:rPr lang="en-US" dirty="0" smtClean="0"/>
              <a:t>ADDIDAS</a:t>
            </a:r>
            <a:r>
              <a:rPr lang="sr-Cyrl-RS" dirty="0" smtClean="0"/>
              <a:t>”</a:t>
            </a:r>
            <a:endParaRPr lang="en-US" dirty="0"/>
          </a:p>
        </p:txBody>
      </p:sp>
      <p:pic>
        <p:nvPicPr>
          <p:cNvPr id="1026" name="Picture 2" descr="C:\Users\lenovo\Desktop\prodajna sluzba Atletik\downloa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2667000"/>
            <a:ext cx="3505200" cy="350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MUŠKA MAJICA</a:t>
            </a:r>
            <a:br>
              <a:rPr lang="sr-Latn-RS" dirty="0" smtClean="0"/>
            </a:br>
            <a:r>
              <a:rPr lang="sr-Latn-CS" dirty="0" smtClean="0"/>
              <a:t>“CHAMPION”</a:t>
            </a:r>
            <a:endParaRPr lang="en-US" dirty="0"/>
          </a:p>
        </p:txBody>
      </p:sp>
      <p:pic>
        <p:nvPicPr>
          <p:cNvPr id="4" name="Picture 3" descr="muska majica champi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743200"/>
            <a:ext cx="3333750" cy="33337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champion majic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2743200"/>
            <a:ext cx="3352907" cy="33529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3657600" y="5943600"/>
            <a:ext cx="1905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CS" b="1" dirty="0" smtClean="0"/>
              <a:t>1.200,00</a:t>
            </a:r>
            <a:r>
              <a:rPr lang="sr-Cyrl-RS" b="1" dirty="0" smtClean="0"/>
              <a:t> </a:t>
            </a:r>
            <a:r>
              <a:rPr lang="sr-Latn-RS" b="1" dirty="0" smtClean="0"/>
              <a:t>din</a:t>
            </a:r>
            <a:endParaRPr lang="en-US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sr-Latn-RS" sz="2000" dirty="0" smtClean="0"/>
              <a:t>MAJICA MUŠKA </a:t>
            </a:r>
            <a:endParaRPr lang="sr-Cyrl-CS" sz="2000" dirty="0" smtClean="0"/>
          </a:p>
          <a:p>
            <a:r>
              <a:rPr lang="sr-Cyrl-CS" sz="2000" dirty="0" smtClean="0"/>
              <a:t>“</a:t>
            </a:r>
            <a:r>
              <a:rPr lang="sr-Latn-CS" sz="2000" dirty="0" smtClean="0"/>
              <a:t>NIKE</a:t>
            </a:r>
            <a:r>
              <a:rPr lang="sr-Latn-CS" dirty="0" smtClean="0"/>
              <a:t>”</a:t>
            </a:r>
            <a:endParaRPr lang="en-US" dirty="0"/>
          </a:p>
        </p:txBody>
      </p:sp>
      <p:pic>
        <p:nvPicPr>
          <p:cNvPr id="7" name="Picture 6" descr="njak majica mus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838200"/>
            <a:ext cx="5410200" cy="54102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276600" y="59436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 smtClean="0"/>
              <a:t>724,</a:t>
            </a:r>
            <a:r>
              <a:rPr lang="sr-Latn-RS" b="1" dirty="0" smtClean="0"/>
              <a:t>00 din</a:t>
            </a:r>
            <a:endParaRPr lang="en-US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0" y="685800"/>
            <a:ext cx="7848600" cy="914400"/>
          </a:xfrm>
        </p:spPr>
        <p:txBody>
          <a:bodyPr/>
          <a:lstStyle/>
          <a:p>
            <a:r>
              <a:rPr lang="sr-Latn-RS" dirty="0" smtClean="0"/>
              <a:t>TEKSAS KOŠULJE ŽENSKE</a:t>
            </a:r>
            <a:endParaRPr lang="en-US" dirty="0"/>
          </a:p>
        </p:txBody>
      </p:sp>
      <p:pic>
        <p:nvPicPr>
          <p:cNvPr id="4" name="Picture 3" descr="kosulja z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743200"/>
            <a:ext cx="4800600" cy="3595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715000" y="6019800"/>
            <a:ext cx="152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b="1" dirty="0" smtClean="0"/>
              <a:t>671,00</a:t>
            </a:r>
            <a:r>
              <a:rPr lang="sr-Cyrl-RS" b="1" dirty="0" smtClean="0"/>
              <a:t> </a:t>
            </a:r>
            <a:r>
              <a:rPr lang="sr-Latn-RS" b="1" dirty="0" smtClean="0"/>
              <a:t>din</a:t>
            </a:r>
            <a:endParaRPr lang="en-US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MUŠKE KOŠULJE</a:t>
            </a:r>
            <a:endParaRPr lang="en-US" dirty="0"/>
          </a:p>
        </p:txBody>
      </p:sp>
      <p:pic>
        <p:nvPicPr>
          <p:cNvPr id="5" name="Picture 4" descr="muska kosulj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762000"/>
            <a:ext cx="3665860" cy="550575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971800" y="57912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b="1" dirty="0" smtClean="0"/>
              <a:t>671,00</a:t>
            </a:r>
            <a:r>
              <a:rPr lang="sr-Cyrl-RS" b="1" dirty="0" smtClean="0"/>
              <a:t> </a:t>
            </a:r>
            <a:r>
              <a:rPr lang="sr-Latn-RS" b="1" dirty="0" smtClean="0"/>
              <a:t>din</a:t>
            </a:r>
            <a:endParaRPr lang="en-US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DUKS</a:t>
            </a:r>
            <a:r>
              <a:rPr lang="sr-Cyrl-CS" dirty="0" smtClean="0"/>
              <a:t> “</a:t>
            </a:r>
            <a:r>
              <a:rPr lang="sr-Latn-CS" dirty="0" smtClean="0"/>
              <a:t>NIKE”</a:t>
            </a:r>
            <a:r>
              <a:rPr lang="sr-Cyrl-CS" dirty="0" smtClean="0"/>
              <a:t> </a:t>
            </a:r>
            <a:r>
              <a:rPr lang="sr-Latn-RS" dirty="0" smtClean="0"/>
              <a:t>ŽENSKI</a:t>
            </a:r>
            <a:endParaRPr lang="en-US" dirty="0"/>
          </a:p>
        </p:txBody>
      </p:sp>
      <p:pic>
        <p:nvPicPr>
          <p:cNvPr id="4" name="Picture 3" descr="najk zensk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514600"/>
            <a:ext cx="3771900" cy="37719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najk zensk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2514600"/>
            <a:ext cx="3429000" cy="3429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267200" y="60198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2.000</a:t>
            </a:r>
            <a:r>
              <a:rPr lang="sr-Cyrl-RS" b="1" dirty="0" smtClean="0"/>
              <a:t>,</a:t>
            </a:r>
            <a:r>
              <a:rPr lang="sr-Latn-RS" b="1" dirty="0" smtClean="0"/>
              <a:t>00</a:t>
            </a:r>
            <a:r>
              <a:rPr lang="sr-Cyrl-RS" b="1" dirty="0" smtClean="0"/>
              <a:t> </a:t>
            </a:r>
            <a:r>
              <a:rPr lang="sr-Latn-RS" b="1" dirty="0" smtClean="0"/>
              <a:t>din</a:t>
            </a:r>
            <a:endParaRPr lang="en-US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216</TotalTime>
  <Words>285</Words>
  <Application>Microsoft Office PowerPoint</Application>
  <PresentationFormat>On-screen Show (4:3)</PresentationFormat>
  <Paragraphs>87</Paragraphs>
  <Slides>41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Civic</vt:lpstr>
      <vt:lpstr>КАТАЛОГ </vt:lpstr>
      <vt:lpstr>PATIKE “NIKE”</vt:lpstr>
      <vt:lpstr>JAKNE “ELLESSE”</vt:lpstr>
      <vt:lpstr>Slide 4</vt:lpstr>
      <vt:lpstr>MUŠKA MAJICA “CHAMPION”</vt:lpstr>
      <vt:lpstr>Slide 6</vt:lpstr>
      <vt:lpstr>TEKSAS KOŠULJE ŽENSKE</vt:lpstr>
      <vt:lpstr>MUŠKE KOŠULJE</vt:lpstr>
      <vt:lpstr>DUKS “NIKE” ŽENSKI</vt:lpstr>
      <vt:lpstr>DUKS “NIKE” MUŠKI</vt:lpstr>
      <vt:lpstr>MAJICA “PUMA” ŽENSKA</vt:lpstr>
      <vt:lpstr>MAJICA “DIADORA”</vt:lpstr>
      <vt:lpstr>TRENERKA “KAPPA”</vt:lpstr>
      <vt:lpstr>PATIKE “RANG”</vt:lpstr>
      <vt:lpstr>ВИЈАЧА “THERA BOAD”</vt:lpstr>
      <vt:lpstr>ПОДЛОГА ЗА ВЕЖБАЊЕ </vt:lpstr>
      <vt:lpstr>“BOLSO 3 ADIDAS”</vt:lpstr>
      <vt:lpstr>“NIKE GIRL SOCKS KIDS”</vt:lpstr>
      <vt:lpstr>“LFS MAJICA WMSW ESSNTL”</vt:lpstr>
      <vt:lpstr>PATIKE “WMMS NIKE”</vt:lpstr>
      <vt:lpstr>Majica “Nike” ženska</vt:lpstr>
      <vt:lpstr>Majica ženska “ZARA”</vt:lpstr>
      <vt:lpstr>Slide 23</vt:lpstr>
      <vt:lpstr>Ženksa majica “Terranova”</vt:lpstr>
      <vt:lpstr>Ženska majica  “Bershka”</vt:lpstr>
      <vt:lpstr>Ženske patike “NIKE”</vt:lpstr>
      <vt:lpstr>Ženske trenerke “ADDIDAS”</vt:lpstr>
      <vt:lpstr>Muška majica “ZARA”</vt:lpstr>
      <vt:lpstr>Muška majica “BERSHKA”</vt:lpstr>
      <vt:lpstr>МАЈИЦА ЖЕНСКА “SPORT”</vt:lpstr>
      <vt:lpstr>ЖЕНСКИ ДУКС “ADDIDAS”</vt:lpstr>
      <vt:lpstr>ЖЕНСКЕ ЦРНЕ ЧАРАПЕ </vt:lpstr>
      <vt:lpstr>МУШКЕ ЦРНЕ ЧАРАПЕ </vt:lpstr>
      <vt:lpstr>МУШКА ЦРНА ЈАКНА “KEFIZZ”</vt:lpstr>
      <vt:lpstr>МУШКИ ПЛАВИ ДУКС БЕЗ ПРИНТА </vt:lpstr>
      <vt:lpstr>МУШКА ЦРНА МАЈИЦА БЕЗ ПРИНТА </vt:lpstr>
      <vt:lpstr>ЖЕНСКА РОЗА МАЈИЦА ДУГИХ РУКАВА </vt:lpstr>
      <vt:lpstr>МУШКИ ДУКС “ADDIDAS”</vt:lpstr>
      <vt:lpstr>ЖЕНСКИ ДУКС “ADDIDAS”</vt:lpstr>
      <vt:lpstr>МУШКЕ ЧАРАПЕ БЕЛЕ</vt:lpstr>
      <vt:lpstr>ХЕЛАНКЕ  “ADDIDAS”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КАТАЛОГ </dc:title>
  <dc:creator/>
  <cp:lastModifiedBy>korisnik</cp:lastModifiedBy>
  <cp:revision>28</cp:revision>
  <dcterms:created xsi:type="dcterms:W3CDTF">2006-08-16T00:00:00Z</dcterms:created>
  <dcterms:modified xsi:type="dcterms:W3CDTF">2020-03-24T12:43:42Z</dcterms:modified>
</cp:coreProperties>
</file>