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22E6352-42C1-48DA-858C-2863CBA2571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967561C-721B-414C-8BAF-B500FD7D78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6352-42C1-48DA-858C-2863CBA2571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561C-721B-414C-8BAF-B500FD7D78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6352-42C1-48DA-858C-2863CBA2571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561C-721B-414C-8BAF-B500FD7D78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6352-42C1-48DA-858C-2863CBA2571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561C-721B-414C-8BAF-B500FD7D78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6352-42C1-48DA-858C-2863CBA2571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561C-721B-414C-8BAF-B500FD7D78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6352-42C1-48DA-858C-2863CBA2571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561C-721B-414C-8BAF-B500FD7D78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6352-42C1-48DA-858C-2863CBA2571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561C-721B-414C-8BAF-B500FD7D78B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6352-42C1-48DA-858C-2863CBA2571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561C-721B-414C-8BAF-B500FD7D78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6352-42C1-48DA-858C-2863CBA2571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561C-721B-414C-8BAF-B500FD7D78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22E6352-42C1-48DA-858C-2863CBA2571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967561C-721B-414C-8BAF-B500FD7D78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22E6352-42C1-48DA-858C-2863CBA2571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967561C-721B-414C-8BAF-B500FD7D78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22E6352-42C1-48DA-858C-2863CBA2571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967561C-721B-414C-8BAF-B500FD7D78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59397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PROBNI RAD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800600"/>
            <a:ext cx="4038600" cy="4572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Bojanic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Tatjana</a:t>
            </a:r>
            <a:r>
              <a:rPr lang="en-US" dirty="0" smtClean="0">
                <a:solidFill>
                  <a:schemeClr val="tx1"/>
                </a:solidFill>
              </a:rPr>
              <a:t> II3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59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162800" cy="4038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 smtClean="0"/>
              <a:t>- </a:t>
            </a:r>
            <a:r>
              <a:rPr lang="en-US" sz="3600" dirty="0" err="1" smtClean="0"/>
              <a:t>Ugovorom</a:t>
            </a:r>
            <a:r>
              <a:rPr lang="en-US" sz="3600" dirty="0" smtClean="0"/>
              <a:t> o </a:t>
            </a:r>
            <a:r>
              <a:rPr lang="en-US" sz="3600" dirty="0" err="1" smtClean="0"/>
              <a:t>radu</a:t>
            </a:r>
            <a:r>
              <a:rPr lang="en-US" sz="3600" dirty="0" smtClean="0"/>
              <a:t> </a:t>
            </a:r>
            <a:r>
              <a:rPr lang="en-US" sz="3600" dirty="0" err="1" smtClean="0"/>
              <a:t>zaposleni</a:t>
            </a:r>
            <a:r>
              <a:rPr lang="en-US" sz="3600" dirty="0" smtClean="0"/>
              <a:t> i </a:t>
            </a:r>
            <a:r>
              <a:rPr lang="en-US" sz="3600" dirty="0" err="1" smtClean="0"/>
              <a:t>poslodavac</a:t>
            </a:r>
            <a:r>
              <a:rPr lang="en-US" sz="3600" dirty="0" smtClean="0"/>
              <a:t> </a:t>
            </a:r>
            <a:r>
              <a:rPr lang="en-US" sz="3600" dirty="0" err="1" smtClean="0"/>
              <a:t>mogu</a:t>
            </a:r>
            <a:r>
              <a:rPr lang="en-US" sz="3600" dirty="0" smtClean="0"/>
              <a:t> </a:t>
            </a:r>
            <a:r>
              <a:rPr lang="en-US" sz="3600" dirty="0" err="1" smtClean="0"/>
              <a:t>ugovoriti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probni</a:t>
            </a:r>
            <a:r>
              <a:rPr lang="en-US" sz="3600" dirty="0" smtClean="0">
                <a:solidFill>
                  <a:srgbClr val="FF0000"/>
                </a:solidFill>
              </a:rPr>
              <a:t> rad.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- </a:t>
            </a:r>
            <a:r>
              <a:rPr lang="en-US" sz="3600" u="sng" dirty="0" err="1" smtClean="0">
                <a:solidFill>
                  <a:srgbClr val="0070C0"/>
                </a:solidFill>
              </a:rPr>
              <a:t>Probni</a:t>
            </a:r>
            <a:r>
              <a:rPr lang="en-US" sz="3600" u="sng" dirty="0" smtClean="0">
                <a:solidFill>
                  <a:srgbClr val="0070C0"/>
                </a:solidFill>
              </a:rPr>
              <a:t> rad je </a:t>
            </a:r>
            <a:r>
              <a:rPr lang="en-US" sz="3600" u="sng" dirty="0" err="1" smtClean="0">
                <a:solidFill>
                  <a:srgbClr val="0070C0"/>
                </a:solidFill>
              </a:rPr>
              <a:t>radni</a:t>
            </a:r>
            <a:r>
              <a:rPr lang="en-US" sz="3600" u="sng" dirty="0" smtClean="0">
                <a:solidFill>
                  <a:srgbClr val="0070C0"/>
                </a:solidFill>
              </a:rPr>
              <a:t> </a:t>
            </a:r>
            <a:r>
              <a:rPr lang="en-US" sz="3600" u="sng" dirty="0" err="1" smtClean="0">
                <a:solidFill>
                  <a:srgbClr val="0070C0"/>
                </a:solidFill>
              </a:rPr>
              <a:t>odnos</a:t>
            </a:r>
            <a:r>
              <a:rPr lang="en-US" sz="3600" u="sng" dirty="0" smtClean="0"/>
              <a:t>.</a:t>
            </a:r>
          </a:p>
          <a:p>
            <a:pPr marL="0" indent="0">
              <a:buNone/>
            </a:pPr>
            <a:r>
              <a:rPr lang="en-US" sz="3600" b="1" u="sng" dirty="0" smtClean="0"/>
              <a:t>-</a:t>
            </a:r>
            <a:r>
              <a:rPr lang="en-US" sz="3600" u="sng" dirty="0" err="1" smtClean="0"/>
              <a:t>Svrha</a:t>
            </a:r>
            <a:r>
              <a:rPr lang="en-US" sz="3600" u="sng" dirty="0" smtClean="0"/>
              <a:t> </a:t>
            </a:r>
            <a:r>
              <a:rPr lang="en-US" sz="3600" u="sng" dirty="0" err="1" smtClean="0"/>
              <a:t>probnog</a:t>
            </a:r>
            <a:r>
              <a:rPr lang="en-US" sz="3600" u="sng" dirty="0" smtClean="0"/>
              <a:t> </a:t>
            </a:r>
            <a:r>
              <a:rPr lang="en-US" sz="3600" u="sng" dirty="0" err="1" smtClean="0"/>
              <a:t>rada</a:t>
            </a:r>
            <a:r>
              <a:rPr lang="en-US" sz="3600" u="sng" dirty="0" smtClean="0"/>
              <a:t> </a:t>
            </a:r>
            <a:r>
              <a:rPr lang="en-US" sz="3600" dirty="0" smtClean="0"/>
              <a:t>je u tome da se </a:t>
            </a:r>
            <a:r>
              <a:rPr lang="en-US" sz="3600" dirty="0" err="1" smtClean="0">
                <a:solidFill>
                  <a:srgbClr val="FF0000"/>
                </a:solidFill>
              </a:rPr>
              <a:t>posle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zasnivanja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radnog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odnos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provere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radne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sposobnosti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/>
              <a:t>lica</a:t>
            </a:r>
            <a:r>
              <a:rPr lang="en-US" sz="3600" dirty="0" smtClean="0"/>
              <a:t> </a:t>
            </a:r>
            <a:r>
              <a:rPr lang="en-US" sz="3600" dirty="0" err="1" smtClean="0"/>
              <a:t>koje</a:t>
            </a:r>
            <a:r>
              <a:rPr lang="en-US" sz="3600" dirty="0" smtClean="0"/>
              <a:t> se </a:t>
            </a:r>
            <a:r>
              <a:rPr lang="en-US" sz="3600" dirty="0" err="1" smtClean="0"/>
              <a:t>zaposljava</a:t>
            </a:r>
            <a:r>
              <a:rPr lang="en-US" sz="3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187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69342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smtClean="0"/>
              <a:t>-  </a:t>
            </a:r>
            <a:r>
              <a:rPr lang="en-US" sz="3300" dirty="0" err="1" smtClean="0"/>
              <a:t>Zaposleni</a:t>
            </a:r>
            <a:r>
              <a:rPr lang="en-US" sz="3300" dirty="0" smtClean="0"/>
              <a:t>  </a:t>
            </a:r>
            <a:r>
              <a:rPr lang="en-US" sz="3300" dirty="0" err="1" smtClean="0"/>
              <a:t>moze</a:t>
            </a:r>
            <a:r>
              <a:rPr lang="en-US" sz="3300" dirty="0" smtClean="0"/>
              <a:t> </a:t>
            </a:r>
            <a:r>
              <a:rPr lang="en-US" sz="3300" dirty="0" err="1" smtClean="0"/>
              <a:t>obavljati</a:t>
            </a:r>
            <a:r>
              <a:rPr lang="en-US" sz="3300" dirty="0" smtClean="0"/>
              <a:t> </a:t>
            </a:r>
            <a:r>
              <a:rPr lang="en-US" sz="3300" dirty="0" err="1" smtClean="0">
                <a:solidFill>
                  <a:srgbClr val="FF0000"/>
                </a:solidFill>
              </a:rPr>
              <a:t>jadan</a:t>
            </a:r>
            <a:r>
              <a:rPr lang="en-US" sz="3300" dirty="0" smtClean="0">
                <a:solidFill>
                  <a:srgbClr val="FF0000"/>
                </a:solidFill>
              </a:rPr>
              <a:t> </a:t>
            </a:r>
            <a:r>
              <a:rPr lang="en-US" sz="3300" dirty="0" err="1" smtClean="0">
                <a:solidFill>
                  <a:srgbClr val="FF0000"/>
                </a:solidFill>
              </a:rPr>
              <a:t>posao</a:t>
            </a:r>
            <a:r>
              <a:rPr lang="en-US" sz="3300" dirty="0" smtClean="0">
                <a:solidFill>
                  <a:srgbClr val="FF0000"/>
                </a:solidFill>
              </a:rPr>
              <a:t> </a:t>
            </a:r>
            <a:r>
              <a:rPr lang="en-US" sz="3300" dirty="0" err="1" smtClean="0"/>
              <a:t>ili</a:t>
            </a:r>
            <a:r>
              <a:rPr lang="en-US" sz="3300" dirty="0" smtClean="0">
                <a:solidFill>
                  <a:srgbClr val="FF0000"/>
                </a:solidFill>
              </a:rPr>
              <a:t> vise </a:t>
            </a:r>
            <a:r>
              <a:rPr lang="en-US" sz="3300" dirty="0" err="1" smtClean="0">
                <a:solidFill>
                  <a:srgbClr val="FF0000"/>
                </a:solidFill>
              </a:rPr>
              <a:t>povezanih</a:t>
            </a:r>
            <a:r>
              <a:rPr lang="en-US" sz="3300" dirty="0" smtClean="0">
                <a:solidFill>
                  <a:srgbClr val="FF0000"/>
                </a:solidFill>
              </a:rPr>
              <a:t>, </a:t>
            </a:r>
            <a:r>
              <a:rPr lang="en-US" sz="3300" dirty="0" err="1" smtClean="0">
                <a:solidFill>
                  <a:srgbClr val="FF0000"/>
                </a:solidFill>
              </a:rPr>
              <a:t>odnosno</a:t>
            </a:r>
            <a:r>
              <a:rPr lang="en-US" sz="3300" dirty="0" smtClean="0">
                <a:solidFill>
                  <a:srgbClr val="FF0000"/>
                </a:solidFill>
              </a:rPr>
              <a:t> </a:t>
            </a:r>
            <a:r>
              <a:rPr lang="en-US" sz="3300" dirty="0" err="1" smtClean="0">
                <a:solidFill>
                  <a:srgbClr val="FF0000"/>
                </a:solidFill>
              </a:rPr>
              <a:t>srodnih</a:t>
            </a:r>
            <a:r>
              <a:rPr lang="en-US" sz="3300" dirty="0" smtClean="0">
                <a:solidFill>
                  <a:srgbClr val="FF0000"/>
                </a:solidFill>
              </a:rPr>
              <a:t> </a:t>
            </a:r>
            <a:r>
              <a:rPr lang="en-US" sz="3300" dirty="0" err="1" smtClean="0">
                <a:solidFill>
                  <a:srgbClr val="FF0000"/>
                </a:solidFill>
              </a:rPr>
              <a:t>poslova</a:t>
            </a:r>
            <a:r>
              <a:rPr lang="en-US" sz="3300" dirty="0" smtClean="0">
                <a:solidFill>
                  <a:srgbClr val="FF0000"/>
                </a:solidFill>
              </a:rPr>
              <a:t> </a:t>
            </a:r>
            <a:r>
              <a:rPr lang="en-US" sz="3300" dirty="0" smtClean="0"/>
              <a:t>i</a:t>
            </a:r>
            <a:r>
              <a:rPr lang="en-US" sz="3300" dirty="0" smtClean="0">
                <a:solidFill>
                  <a:srgbClr val="FF0000"/>
                </a:solidFill>
              </a:rPr>
              <a:t> </a:t>
            </a:r>
            <a:r>
              <a:rPr lang="en-US" sz="3300" dirty="0" err="1" smtClean="0"/>
              <a:t>svojim</a:t>
            </a:r>
            <a:r>
              <a:rPr lang="en-US" sz="3300" dirty="0" smtClean="0"/>
              <a:t> </a:t>
            </a:r>
            <a:r>
              <a:rPr lang="en-US" sz="3300" dirty="0" err="1" smtClean="0"/>
              <a:t>rezultatima</a:t>
            </a:r>
            <a:r>
              <a:rPr lang="en-US" sz="3300" dirty="0" smtClean="0"/>
              <a:t> </a:t>
            </a:r>
            <a:r>
              <a:rPr lang="en-US" sz="3300" dirty="0" err="1" smtClean="0"/>
              <a:t>olaksati</a:t>
            </a:r>
            <a:r>
              <a:rPr lang="en-US" sz="3300" dirty="0" smtClean="0"/>
              <a:t> </a:t>
            </a:r>
            <a:r>
              <a:rPr lang="en-US" sz="3300" dirty="0" err="1" smtClean="0"/>
              <a:t>poslodavcu</a:t>
            </a:r>
            <a:r>
              <a:rPr lang="en-US" sz="3300" dirty="0" smtClean="0"/>
              <a:t> </a:t>
            </a:r>
            <a:r>
              <a:rPr lang="en-US" sz="3300" dirty="0" err="1" smtClean="0"/>
              <a:t>odluku</a:t>
            </a:r>
            <a:r>
              <a:rPr lang="en-US" sz="3300" dirty="0" smtClean="0"/>
              <a:t> o tome </a:t>
            </a:r>
            <a:r>
              <a:rPr lang="en-US" sz="3300" dirty="0" err="1" smtClean="0"/>
              <a:t>na</a:t>
            </a:r>
            <a:r>
              <a:rPr lang="en-US" sz="3300" dirty="0" smtClean="0"/>
              <a:t> </a:t>
            </a:r>
            <a:r>
              <a:rPr lang="en-US" sz="3300" dirty="0" err="1" smtClean="0"/>
              <a:t>koje</a:t>
            </a:r>
            <a:r>
              <a:rPr lang="en-US" sz="3300" dirty="0" smtClean="0"/>
              <a:t> </a:t>
            </a:r>
            <a:r>
              <a:rPr lang="en-US" sz="3300" dirty="0" err="1" smtClean="0"/>
              <a:t>poslove</a:t>
            </a:r>
            <a:r>
              <a:rPr lang="en-US" sz="3300" dirty="0" smtClean="0"/>
              <a:t> </a:t>
            </a:r>
            <a:r>
              <a:rPr lang="en-US" sz="3300" dirty="0" err="1" smtClean="0"/>
              <a:t>ce</a:t>
            </a:r>
            <a:r>
              <a:rPr lang="en-US" sz="3300" dirty="0" smtClean="0"/>
              <a:t> </a:t>
            </a:r>
            <a:r>
              <a:rPr lang="en-US" sz="3300" dirty="0" err="1" smtClean="0"/>
              <a:t>ga</a:t>
            </a:r>
            <a:r>
              <a:rPr lang="en-US" sz="3300" dirty="0" smtClean="0"/>
              <a:t> </a:t>
            </a:r>
            <a:r>
              <a:rPr lang="en-US" sz="3300" dirty="0" err="1" smtClean="0"/>
              <a:t>rasporediti</a:t>
            </a:r>
            <a:r>
              <a:rPr lang="en-US" sz="3300" dirty="0" smtClean="0"/>
              <a:t>.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31207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6440245" cy="4656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smtClean="0"/>
              <a:t>-</a:t>
            </a:r>
            <a:r>
              <a:rPr lang="en-US" sz="3300" dirty="0" err="1" smtClean="0"/>
              <a:t>Ukoliko</a:t>
            </a:r>
            <a:r>
              <a:rPr lang="en-US" sz="3300" dirty="0" smtClean="0"/>
              <a:t> je </a:t>
            </a:r>
            <a:r>
              <a:rPr lang="en-US" sz="3300" dirty="0" err="1" smtClean="0"/>
              <a:t>probni</a:t>
            </a:r>
            <a:r>
              <a:rPr lang="en-US" sz="3300" dirty="0" smtClean="0"/>
              <a:t> rad </a:t>
            </a:r>
            <a:r>
              <a:rPr lang="en-US" sz="3300" dirty="0" err="1" smtClean="0"/>
              <a:t>ocenjen</a:t>
            </a:r>
            <a:r>
              <a:rPr lang="en-US" sz="3300" dirty="0" smtClean="0"/>
              <a:t> </a:t>
            </a:r>
            <a:r>
              <a:rPr lang="en-US" sz="3300" dirty="0" err="1" smtClean="0">
                <a:solidFill>
                  <a:srgbClr val="0070C0"/>
                </a:solidFill>
              </a:rPr>
              <a:t>pozitivno</a:t>
            </a:r>
            <a:r>
              <a:rPr lang="en-US" sz="3300" dirty="0" smtClean="0"/>
              <a:t>, </a:t>
            </a:r>
            <a:r>
              <a:rPr lang="en-US" sz="3300" dirty="0" err="1" smtClean="0"/>
              <a:t>zaposleni</a:t>
            </a:r>
            <a:r>
              <a:rPr lang="en-US" sz="3300" dirty="0" smtClean="0"/>
              <a:t> </a:t>
            </a:r>
            <a:r>
              <a:rPr lang="en-US" sz="3300" dirty="0" err="1" smtClean="0">
                <a:solidFill>
                  <a:srgbClr val="0070C0"/>
                </a:solidFill>
              </a:rPr>
              <a:t>ostaje</a:t>
            </a:r>
            <a:r>
              <a:rPr lang="en-US" sz="3300" dirty="0" smtClean="0">
                <a:solidFill>
                  <a:srgbClr val="0070C0"/>
                </a:solidFill>
              </a:rPr>
              <a:t> </a:t>
            </a:r>
            <a:r>
              <a:rPr lang="en-US" sz="3300" dirty="0" smtClean="0"/>
              <a:t>u </a:t>
            </a:r>
            <a:r>
              <a:rPr lang="en-US" sz="3300" dirty="0" err="1" smtClean="0">
                <a:solidFill>
                  <a:srgbClr val="0070C0"/>
                </a:solidFill>
              </a:rPr>
              <a:t>radnom</a:t>
            </a:r>
            <a:r>
              <a:rPr lang="en-US" sz="3300" dirty="0" smtClean="0">
                <a:solidFill>
                  <a:srgbClr val="0070C0"/>
                </a:solidFill>
              </a:rPr>
              <a:t> </a:t>
            </a:r>
            <a:r>
              <a:rPr lang="en-US" sz="3300" dirty="0" err="1" smtClean="0">
                <a:solidFill>
                  <a:srgbClr val="0070C0"/>
                </a:solidFill>
              </a:rPr>
              <a:t>odnosu</a:t>
            </a:r>
            <a:r>
              <a:rPr lang="en-US" sz="3300" dirty="0" smtClean="0">
                <a:solidFill>
                  <a:srgbClr val="0070C0"/>
                </a:solidFill>
              </a:rPr>
              <a:t> </a:t>
            </a:r>
            <a:r>
              <a:rPr lang="en-US" sz="3300" dirty="0" smtClean="0"/>
              <a:t>i </a:t>
            </a:r>
            <a:r>
              <a:rPr lang="en-US" sz="3300" dirty="0" err="1" smtClean="0"/>
              <a:t>posle</a:t>
            </a:r>
            <a:r>
              <a:rPr lang="en-US" sz="3300" dirty="0" smtClean="0"/>
              <a:t> </a:t>
            </a:r>
            <a:r>
              <a:rPr lang="en-US" sz="3300" dirty="0" err="1" smtClean="0"/>
              <a:t>isteka</a:t>
            </a:r>
            <a:r>
              <a:rPr lang="en-US" sz="3300" dirty="0"/>
              <a:t> </a:t>
            </a:r>
            <a:r>
              <a:rPr lang="en-US" sz="3300" dirty="0" err="1" smtClean="0"/>
              <a:t>roka</a:t>
            </a:r>
            <a:r>
              <a:rPr lang="en-US" sz="3300" dirty="0" smtClean="0"/>
              <a:t> </a:t>
            </a:r>
            <a:r>
              <a:rPr lang="en-US" sz="3300" dirty="0" err="1" smtClean="0"/>
              <a:t>za</a:t>
            </a:r>
            <a:r>
              <a:rPr lang="en-US" sz="3300" dirty="0" smtClean="0"/>
              <a:t> </a:t>
            </a:r>
            <a:r>
              <a:rPr lang="en-US" sz="3300" dirty="0" err="1" smtClean="0"/>
              <a:t>koji</a:t>
            </a:r>
            <a:r>
              <a:rPr lang="en-US" sz="3300" dirty="0" smtClean="0"/>
              <a:t> je </a:t>
            </a:r>
            <a:r>
              <a:rPr lang="en-US" sz="3300" dirty="0" err="1" smtClean="0"/>
              <a:t>zasnovan</a:t>
            </a:r>
            <a:r>
              <a:rPr lang="en-US" sz="3300" dirty="0" smtClean="0"/>
              <a:t> </a:t>
            </a:r>
            <a:r>
              <a:rPr lang="en-US" sz="3300" u="sng" dirty="0" err="1" smtClean="0"/>
              <a:t>probni</a:t>
            </a:r>
            <a:r>
              <a:rPr lang="en-US" sz="3300" u="sng" dirty="0" smtClean="0"/>
              <a:t> rad.</a:t>
            </a:r>
          </a:p>
          <a:p>
            <a:pPr marL="0" indent="0">
              <a:buNone/>
            </a:pPr>
            <a:r>
              <a:rPr lang="en-US" sz="3300" dirty="0" smtClean="0"/>
              <a:t>-U </a:t>
            </a:r>
            <a:r>
              <a:rPr lang="en-US" sz="3300" dirty="0" err="1" smtClean="0"/>
              <a:t>suprotnom</a:t>
            </a:r>
            <a:r>
              <a:rPr lang="en-US" sz="3300" dirty="0" smtClean="0"/>
              <a:t>, </a:t>
            </a:r>
            <a:r>
              <a:rPr lang="en-US" sz="3300" dirty="0" err="1" smtClean="0">
                <a:solidFill>
                  <a:srgbClr val="FF0000"/>
                </a:solidFill>
              </a:rPr>
              <a:t>zaposlenom</a:t>
            </a:r>
            <a:r>
              <a:rPr lang="en-US" sz="3300" dirty="0" smtClean="0">
                <a:solidFill>
                  <a:srgbClr val="FF0000"/>
                </a:solidFill>
              </a:rPr>
              <a:t> </a:t>
            </a:r>
            <a:r>
              <a:rPr lang="en-US" sz="3300" dirty="0" err="1" smtClean="0">
                <a:solidFill>
                  <a:srgbClr val="FF0000"/>
                </a:solidFill>
              </a:rPr>
              <a:t>prestaje</a:t>
            </a:r>
            <a:r>
              <a:rPr lang="en-US" sz="3300" dirty="0" smtClean="0">
                <a:solidFill>
                  <a:srgbClr val="FF0000"/>
                </a:solidFill>
              </a:rPr>
              <a:t> </a:t>
            </a:r>
            <a:r>
              <a:rPr lang="en-US" sz="3300" dirty="0" err="1" smtClean="0"/>
              <a:t>radni</a:t>
            </a:r>
            <a:r>
              <a:rPr lang="en-US" sz="3300" dirty="0" smtClean="0"/>
              <a:t> </a:t>
            </a:r>
            <a:r>
              <a:rPr lang="en-US" sz="3300" dirty="0" err="1" smtClean="0"/>
              <a:t>odnos</a:t>
            </a:r>
            <a:r>
              <a:rPr lang="en-US" sz="3300" dirty="0" smtClean="0"/>
              <a:t> </a:t>
            </a:r>
            <a:r>
              <a:rPr lang="en-US" sz="3300" dirty="0" err="1" smtClean="0"/>
              <a:t>istekom</a:t>
            </a:r>
            <a:r>
              <a:rPr lang="en-US" sz="3300" dirty="0" smtClean="0"/>
              <a:t> </a:t>
            </a:r>
            <a:r>
              <a:rPr lang="en-US" sz="3300" dirty="0" err="1" smtClean="0"/>
              <a:t>roka</a:t>
            </a:r>
            <a:r>
              <a:rPr lang="en-US" sz="3300" dirty="0" smtClean="0"/>
              <a:t> </a:t>
            </a:r>
            <a:r>
              <a:rPr lang="en-US" sz="3300" dirty="0" err="1" smtClean="0"/>
              <a:t>koji</a:t>
            </a:r>
            <a:r>
              <a:rPr lang="en-US" sz="3300" dirty="0" smtClean="0"/>
              <a:t> je </a:t>
            </a:r>
            <a:r>
              <a:rPr lang="en-US" sz="3300" dirty="0" err="1" smtClean="0"/>
              <a:t>utvrdjen</a:t>
            </a:r>
            <a:r>
              <a:rPr lang="en-US" sz="3300" dirty="0" smtClean="0"/>
              <a:t> </a:t>
            </a:r>
            <a:r>
              <a:rPr lang="en-US" sz="3300" dirty="0" err="1" smtClean="0"/>
              <a:t>ugovorom</a:t>
            </a:r>
            <a:r>
              <a:rPr lang="en-US" sz="3300" dirty="0" smtClean="0"/>
              <a:t> o </a:t>
            </a:r>
            <a:r>
              <a:rPr lang="en-US" sz="3300" u="sng" dirty="0" err="1" smtClean="0"/>
              <a:t>probnom</a:t>
            </a:r>
            <a:r>
              <a:rPr lang="en-US" sz="3300" u="sng" dirty="0"/>
              <a:t> </a:t>
            </a:r>
            <a:r>
              <a:rPr lang="en-US" sz="3300" u="sng" dirty="0" err="1" smtClean="0"/>
              <a:t>radu</a:t>
            </a:r>
            <a:r>
              <a:rPr lang="en-US" sz="3300" u="sng" dirty="0" smtClean="0"/>
              <a:t>.</a:t>
            </a:r>
            <a:endParaRPr lang="en-US" sz="3300" u="sng" dirty="0"/>
          </a:p>
        </p:txBody>
      </p:sp>
    </p:spTree>
    <p:extLst>
      <p:ext uri="{BB962C8B-B14F-4D97-AF65-F5344CB8AC3E}">
        <p14:creationId xmlns:p14="http://schemas.microsoft.com/office/powerpoint/2010/main" val="231241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400"/>
            <a:ext cx="6440245" cy="4427669"/>
          </a:xfrm>
        </p:spPr>
        <p:txBody>
          <a:bodyPr/>
          <a:lstStyle/>
          <a:p>
            <a:pPr marL="0" indent="0">
              <a:buNone/>
            </a:pPr>
            <a:r>
              <a:rPr lang="en-US" sz="3300" dirty="0" smtClean="0"/>
              <a:t>-</a:t>
            </a:r>
            <a:r>
              <a:rPr lang="en-US" sz="3300" dirty="0" err="1" smtClean="0"/>
              <a:t>Probni</a:t>
            </a:r>
            <a:r>
              <a:rPr lang="en-US" sz="3300" dirty="0" smtClean="0"/>
              <a:t> rad </a:t>
            </a:r>
            <a:r>
              <a:rPr lang="en-US" sz="3300" dirty="0" err="1" smtClean="0"/>
              <a:t>moze</a:t>
            </a:r>
            <a:r>
              <a:rPr lang="en-US" sz="3300" dirty="0" smtClean="0"/>
              <a:t> da </a:t>
            </a:r>
            <a:r>
              <a:rPr lang="en-US" sz="3300" dirty="0" err="1" smtClean="0"/>
              <a:t>traje</a:t>
            </a:r>
            <a:r>
              <a:rPr lang="en-US" sz="3300" dirty="0" smtClean="0"/>
              <a:t> </a:t>
            </a:r>
            <a:r>
              <a:rPr lang="en-US" sz="3300" u="sng" dirty="0" err="1" smtClean="0">
                <a:solidFill>
                  <a:srgbClr val="FF0000"/>
                </a:solidFill>
              </a:rPr>
              <a:t>najduze</a:t>
            </a:r>
            <a:r>
              <a:rPr lang="en-US" sz="3300" u="sng" dirty="0" smtClean="0">
                <a:solidFill>
                  <a:srgbClr val="FF0000"/>
                </a:solidFill>
              </a:rPr>
              <a:t> </a:t>
            </a:r>
            <a:r>
              <a:rPr lang="en-US" sz="3300" u="sng" dirty="0" err="1" smtClean="0">
                <a:solidFill>
                  <a:srgbClr val="FF0000"/>
                </a:solidFill>
              </a:rPr>
              <a:t>sest</a:t>
            </a:r>
            <a:r>
              <a:rPr lang="en-US" sz="3300" u="sng" dirty="0" smtClean="0">
                <a:solidFill>
                  <a:srgbClr val="FF0000"/>
                </a:solidFill>
              </a:rPr>
              <a:t> </a:t>
            </a:r>
            <a:r>
              <a:rPr lang="en-US" sz="3300" u="sng" dirty="0" err="1" smtClean="0">
                <a:solidFill>
                  <a:srgbClr val="FF0000"/>
                </a:solidFill>
              </a:rPr>
              <a:t>meseci</a:t>
            </a:r>
            <a:r>
              <a:rPr lang="en-US" sz="3300" u="sng" dirty="0" smtClean="0">
                <a:solidFill>
                  <a:srgbClr val="FF0000"/>
                </a:solidFill>
              </a:rPr>
              <a:t>.</a:t>
            </a:r>
            <a:endParaRPr lang="en-US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300" dirty="0" smtClean="0"/>
              <a:t>-</a:t>
            </a:r>
            <a:r>
              <a:rPr lang="en-US" sz="3300" u="sng" dirty="0" err="1" smtClean="0"/>
              <a:t>Poslodavac</a:t>
            </a:r>
            <a:r>
              <a:rPr lang="en-US" sz="3300" dirty="0" smtClean="0"/>
              <a:t> </a:t>
            </a:r>
            <a:r>
              <a:rPr lang="en-US" sz="3300" dirty="0" err="1" smtClean="0"/>
              <a:t>ili</a:t>
            </a:r>
            <a:r>
              <a:rPr lang="en-US" sz="3300" dirty="0" smtClean="0"/>
              <a:t> </a:t>
            </a:r>
            <a:r>
              <a:rPr lang="en-US" sz="3300" u="sng" dirty="0" err="1" smtClean="0"/>
              <a:t>zaposleni</a:t>
            </a:r>
            <a:r>
              <a:rPr lang="en-US" sz="3300" dirty="0" smtClean="0"/>
              <a:t> </a:t>
            </a:r>
            <a:r>
              <a:rPr lang="en-US" sz="3300" dirty="0" err="1" smtClean="0"/>
              <a:t>moze</a:t>
            </a:r>
            <a:r>
              <a:rPr lang="en-US" sz="3300" dirty="0" smtClean="0"/>
              <a:t> da </a:t>
            </a:r>
            <a:r>
              <a:rPr lang="en-US" sz="3300" dirty="0" err="1" smtClean="0">
                <a:solidFill>
                  <a:srgbClr val="0070C0"/>
                </a:solidFill>
              </a:rPr>
              <a:t>otkaze</a:t>
            </a:r>
            <a:r>
              <a:rPr lang="en-US" sz="3300" dirty="0" smtClean="0"/>
              <a:t> </a:t>
            </a:r>
            <a:r>
              <a:rPr lang="en-US" sz="3300" dirty="0" err="1" smtClean="0"/>
              <a:t>ugovor</a:t>
            </a:r>
            <a:r>
              <a:rPr lang="en-US" sz="3300" dirty="0" smtClean="0"/>
              <a:t> o </a:t>
            </a:r>
            <a:r>
              <a:rPr lang="en-US" sz="3300" dirty="0" err="1" smtClean="0"/>
              <a:t>radu</a:t>
            </a:r>
            <a:r>
              <a:rPr lang="en-US" sz="3300" dirty="0" smtClean="0"/>
              <a:t>  </a:t>
            </a:r>
            <a:r>
              <a:rPr lang="en-US" sz="3300" dirty="0" smtClean="0">
                <a:solidFill>
                  <a:srgbClr val="0070C0"/>
                </a:solidFill>
              </a:rPr>
              <a:t>pre </a:t>
            </a:r>
            <a:r>
              <a:rPr lang="en-US" sz="3300" dirty="0" err="1" smtClean="0">
                <a:solidFill>
                  <a:srgbClr val="0070C0"/>
                </a:solidFill>
              </a:rPr>
              <a:t>isteka</a:t>
            </a:r>
            <a:r>
              <a:rPr lang="en-US" sz="3300" dirty="0" smtClean="0">
                <a:solidFill>
                  <a:srgbClr val="0070C0"/>
                </a:solidFill>
              </a:rPr>
              <a:t> </a:t>
            </a:r>
            <a:r>
              <a:rPr lang="en-US" sz="3300" dirty="0" err="1" smtClean="0">
                <a:solidFill>
                  <a:srgbClr val="0070C0"/>
                </a:solidFill>
              </a:rPr>
              <a:t>vremena</a:t>
            </a:r>
            <a:r>
              <a:rPr lang="en-US" sz="3300" dirty="0" smtClean="0"/>
              <a:t> </a:t>
            </a:r>
            <a:r>
              <a:rPr lang="en-US" sz="3300" dirty="0" err="1" smtClean="0"/>
              <a:t>za</a:t>
            </a:r>
            <a:r>
              <a:rPr lang="en-US" sz="3300" dirty="0" smtClean="0"/>
              <a:t> </a:t>
            </a:r>
            <a:r>
              <a:rPr lang="en-US" sz="3300" dirty="0" err="1" smtClean="0"/>
              <a:t>koji</a:t>
            </a:r>
            <a:r>
              <a:rPr lang="en-US" sz="3300" dirty="0" smtClean="0"/>
              <a:t> je </a:t>
            </a:r>
            <a:r>
              <a:rPr lang="en-US" sz="3300" dirty="0" err="1" smtClean="0"/>
              <a:t>ugovoren</a:t>
            </a:r>
            <a:r>
              <a:rPr lang="en-US" sz="3300" dirty="0" smtClean="0"/>
              <a:t> </a:t>
            </a:r>
            <a:r>
              <a:rPr lang="en-US" sz="3300" dirty="0" err="1" smtClean="0"/>
              <a:t>probni</a:t>
            </a:r>
            <a:r>
              <a:rPr lang="en-US" sz="3300" dirty="0" smtClean="0"/>
              <a:t> rad.</a:t>
            </a:r>
          </a:p>
          <a:p>
            <a:pPr marL="0" indent="0">
              <a:buNone/>
            </a:pPr>
            <a:r>
              <a:rPr lang="en-US" sz="3300" dirty="0" smtClean="0"/>
              <a:t>- </a:t>
            </a:r>
            <a:r>
              <a:rPr lang="en-US" sz="3300" u="sng" dirty="0" err="1" smtClean="0">
                <a:solidFill>
                  <a:srgbClr val="FF0000"/>
                </a:solidFill>
              </a:rPr>
              <a:t>Otkazni</a:t>
            </a:r>
            <a:r>
              <a:rPr lang="en-US" sz="3300" u="sng" dirty="0" smtClean="0">
                <a:solidFill>
                  <a:srgbClr val="FF0000"/>
                </a:solidFill>
              </a:rPr>
              <a:t> </a:t>
            </a:r>
            <a:r>
              <a:rPr lang="en-US" sz="3300" u="sng" dirty="0" err="1" smtClean="0">
                <a:solidFill>
                  <a:srgbClr val="FF0000"/>
                </a:solidFill>
              </a:rPr>
              <a:t>rok</a:t>
            </a:r>
            <a:r>
              <a:rPr lang="en-US" sz="3300" u="sng" dirty="0" smtClean="0">
                <a:solidFill>
                  <a:srgbClr val="FF0000"/>
                </a:solidFill>
              </a:rPr>
              <a:t> ne </a:t>
            </a:r>
            <a:r>
              <a:rPr lang="en-US" sz="3300" u="sng" dirty="0" err="1" smtClean="0">
                <a:solidFill>
                  <a:srgbClr val="FF0000"/>
                </a:solidFill>
              </a:rPr>
              <a:t>moze</a:t>
            </a:r>
            <a:r>
              <a:rPr lang="en-US" sz="3300" u="sng" dirty="0" smtClean="0">
                <a:solidFill>
                  <a:srgbClr val="FF0000"/>
                </a:solidFill>
              </a:rPr>
              <a:t> </a:t>
            </a:r>
            <a:r>
              <a:rPr lang="en-US" sz="3300" u="sng" dirty="0" err="1" smtClean="0">
                <a:solidFill>
                  <a:srgbClr val="FF0000"/>
                </a:solidFill>
              </a:rPr>
              <a:t>biti</a:t>
            </a:r>
            <a:r>
              <a:rPr lang="en-US" sz="3300" u="sng" dirty="0" smtClean="0">
                <a:solidFill>
                  <a:srgbClr val="FF0000"/>
                </a:solidFill>
              </a:rPr>
              <a:t> </a:t>
            </a:r>
            <a:r>
              <a:rPr lang="en-US" sz="3300" u="sng" dirty="0" err="1" smtClean="0">
                <a:solidFill>
                  <a:srgbClr val="FF0000"/>
                </a:solidFill>
              </a:rPr>
              <a:t>kraci</a:t>
            </a:r>
            <a:r>
              <a:rPr lang="en-US" sz="3300" u="sng" dirty="0" smtClean="0">
                <a:solidFill>
                  <a:srgbClr val="FF0000"/>
                </a:solidFill>
              </a:rPr>
              <a:t> od pet </a:t>
            </a:r>
            <a:r>
              <a:rPr lang="en-US" sz="3300" u="sng" dirty="0" err="1" smtClean="0">
                <a:solidFill>
                  <a:srgbClr val="FF0000"/>
                </a:solidFill>
              </a:rPr>
              <a:t>dana</a:t>
            </a:r>
            <a:r>
              <a:rPr lang="en-US" sz="3300" u="sng" dirty="0" smtClean="0">
                <a:solidFill>
                  <a:srgbClr val="FF0000"/>
                </a:solidFill>
              </a:rPr>
              <a:t>.</a:t>
            </a:r>
            <a:endParaRPr lang="en-US" sz="3300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300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300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300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300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300" u="sng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94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239000" cy="4503869"/>
          </a:xfrm>
        </p:spPr>
        <p:txBody>
          <a:bodyPr/>
          <a:lstStyle/>
          <a:p>
            <a:pPr marL="0" indent="0">
              <a:buNone/>
            </a:pPr>
            <a:r>
              <a:rPr lang="en-US" sz="3300" dirty="0" smtClean="0"/>
              <a:t>-</a:t>
            </a:r>
            <a:r>
              <a:rPr lang="en-US" sz="3300" dirty="0" err="1" smtClean="0"/>
              <a:t>Poslodavac</a:t>
            </a:r>
            <a:r>
              <a:rPr lang="en-US" sz="3300" dirty="0" smtClean="0"/>
              <a:t> je </a:t>
            </a:r>
            <a:r>
              <a:rPr lang="en-US" sz="3300" dirty="0" err="1" smtClean="0"/>
              <a:t>duzan</a:t>
            </a:r>
            <a:r>
              <a:rPr lang="en-US" sz="3300" dirty="0" smtClean="0"/>
              <a:t> da </a:t>
            </a:r>
            <a:r>
              <a:rPr lang="en-US" sz="3300" dirty="0" err="1" smtClean="0">
                <a:solidFill>
                  <a:srgbClr val="FF0000"/>
                </a:solidFill>
              </a:rPr>
              <a:t>obrazlozi</a:t>
            </a:r>
            <a:r>
              <a:rPr lang="en-US" sz="3300" dirty="0" smtClean="0">
                <a:solidFill>
                  <a:srgbClr val="FF0000"/>
                </a:solidFill>
              </a:rPr>
              <a:t> </a:t>
            </a:r>
            <a:r>
              <a:rPr lang="en-US" sz="3300" dirty="0" err="1" smtClean="0">
                <a:solidFill>
                  <a:srgbClr val="FF0000"/>
                </a:solidFill>
              </a:rPr>
              <a:t>otkaz</a:t>
            </a:r>
            <a:r>
              <a:rPr lang="en-US" sz="3300" dirty="0" smtClean="0">
                <a:solidFill>
                  <a:srgbClr val="FF0000"/>
                </a:solidFill>
              </a:rPr>
              <a:t> </a:t>
            </a:r>
            <a:r>
              <a:rPr lang="en-US" sz="3300" dirty="0" err="1" smtClean="0">
                <a:solidFill>
                  <a:srgbClr val="FF0000"/>
                </a:solidFill>
              </a:rPr>
              <a:t>ugovora</a:t>
            </a:r>
            <a:r>
              <a:rPr lang="en-US" sz="3300" dirty="0" smtClean="0">
                <a:solidFill>
                  <a:srgbClr val="FF0000"/>
                </a:solidFill>
              </a:rPr>
              <a:t> o </a:t>
            </a:r>
            <a:r>
              <a:rPr lang="en-US" sz="3300" dirty="0" err="1" smtClean="0">
                <a:solidFill>
                  <a:srgbClr val="FF0000"/>
                </a:solidFill>
              </a:rPr>
              <a:t>probnom</a:t>
            </a:r>
            <a:r>
              <a:rPr lang="en-US" sz="3300" dirty="0" smtClean="0">
                <a:solidFill>
                  <a:srgbClr val="FF0000"/>
                </a:solidFill>
              </a:rPr>
              <a:t> </a:t>
            </a:r>
            <a:r>
              <a:rPr lang="en-US" sz="3300" dirty="0" err="1" smtClean="0">
                <a:solidFill>
                  <a:srgbClr val="FF0000"/>
                </a:solidFill>
              </a:rPr>
              <a:t>radu</a:t>
            </a:r>
            <a:r>
              <a:rPr lang="en-US" sz="33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3300" dirty="0" smtClean="0"/>
              <a:t>-</a:t>
            </a:r>
            <a:r>
              <a:rPr lang="en-US" sz="3300" dirty="0" err="1" smtClean="0"/>
              <a:t>Probni</a:t>
            </a:r>
            <a:r>
              <a:rPr lang="en-US" sz="3300" dirty="0" smtClean="0"/>
              <a:t> rad </a:t>
            </a:r>
            <a:r>
              <a:rPr lang="en-US" sz="3300" dirty="0" err="1" smtClean="0"/>
              <a:t>treba</a:t>
            </a:r>
            <a:r>
              <a:rPr lang="en-US" sz="3300" dirty="0" smtClean="0"/>
              <a:t> </a:t>
            </a:r>
            <a:r>
              <a:rPr lang="en-US" sz="3300" dirty="0" err="1" smtClean="0">
                <a:solidFill>
                  <a:srgbClr val="0070C0"/>
                </a:solidFill>
              </a:rPr>
              <a:t>razlikovati</a:t>
            </a:r>
            <a:r>
              <a:rPr lang="en-US" sz="3300" dirty="0" smtClean="0">
                <a:solidFill>
                  <a:srgbClr val="0070C0"/>
                </a:solidFill>
              </a:rPr>
              <a:t> od </a:t>
            </a:r>
            <a:r>
              <a:rPr lang="en-US" sz="3300" dirty="0" err="1" smtClean="0">
                <a:solidFill>
                  <a:srgbClr val="0070C0"/>
                </a:solidFill>
              </a:rPr>
              <a:t>prethodne</a:t>
            </a:r>
            <a:r>
              <a:rPr lang="en-US" sz="3300" dirty="0" smtClean="0">
                <a:solidFill>
                  <a:srgbClr val="0070C0"/>
                </a:solidFill>
              </a:rPr>
              <a:t> </a:t>
            </a:r>
            <a:r>
              <a:rPr lang="en-US" sz="3300" dirty="0" err="1" smtClean="0">
                <a:solidFill>
                  <a:srgbClr val="0070C0"/>
                </a:solidFill>
              </a:rPr>
              <a:t>provere</a:t>
            </a:r>
            <a:r>
              <a:rPr lang="en-US" sz="3300" dirty="0" smtClean="0">
                <a:solidFill>
                  <a:srgbClr val="0070C0"/>
                </a:solidFill>
              </a:rPr>
              <a:t> </a:t>
            </a:r>
            <a:r>
              <a:rPr lang="en-US" sz="3300" dirty="0" err="1" smtClean="0">
                <a:solidFill>
                  <a:srgbClr val="0070C0"/>
                </a:solidFill>
              </a:rPr>
              <a:t>radnih</a:t>
            </a:r>
            <a:r>
              <a:rPr lang="en-US" sz="3300" dirty="0" smtClean="0">
                <a:solidFill>
                  <a:srgbClr val="0070C0"/>
                </a:solidFill>
              </a:rPr>
              <a:t> </a:t>
            </a:r>
            <a:r>
              <a:rPr lang="en-US" sz="3300" dirty="0" err="1" smtClean="0">
                <a:solidFill>
                  <a:srgbClr val="0070C0"/>
                </a:solidFill>
              </a:rPr>
              <a:t>sposobnosti</a:t>
            </a:r>
            <a:r>
              <a:rPr lang="en-US" sz="3300" dirty="0" smtClean="0"/>
              <a:t>, </a:t>
            </a:r>
            <a:r>
              <a:rPr lang="en-US" sz="3300" dirty="0" err="1" smtClean="0"/>
              <a:t>jer</a:t>
            </a:r>
            <a:r>
              <a:rPr lang="en-US" sz="3300" dirty="0" smtClean="0"/>
              <a:t> </a:t>
            </a:r>
            <a:r>
              <a:rPr lang="en-US" sz="3300" dirty="0" err="1" smtClean="0"/>
              <a:t>probni</a:t>
            </a:r>
            <a:r>
              <a:rPr lang="en-US" sz="3300" dirty="0" smtClean="0"/>
              <a:t> rad </a:t>
            </a:r>
            <a:r>
              <a:rPr lang="en-US" sz="3300" dirty="0" err="1" smtClean="0"/>
              <a:t>ima</a:t>
            </a:r>
            <a:r>
              <a:rPr lang="en-US" sz="3300" dirty="0" smtClean="0"/>
              <a:t> </a:t>
            </a:r>
            <a:r>
              <a:rPr lang="en-US" sz="3300" dirty="0" err="1" smtClean="0"/>
              <a:t>za</a:t>
            </a:r>
            <a:r>
              <a:rPr lang="en-US" sz="3300" dirty="0" smtClean="0"/>
              <a:t> </a:t>
            </a:r>
            <a:r>
              <a:rPr lang="en-US" sz="3300" dirty="0" err="1" smtClean="0"/>
              <a:t>cilj</a:t>
            </a:r>
            <a:r>
              <a:rPr lang="en-US" sz="3300" dirty="0" smtClean="0"/>
              <a:t> </a:t>
            </a:r>
            <a:r>
              <a:rPr lang="en-US" sz="3300" dirty="0" err="1" smtClean="0">
                <a:solidFill>
                  <a:srgbClr val="FF0000"/>
                </a:solidFill>
              </a:rPr>
              <a:t>proveru</a:t>
            </a:r>
            <a:r>
              <a:rPr lang="en-US" sz="3300" dirty="0" smtClean="0">
                <a:solidFill>
                  <a:srgbClr val="FF0000"/>
                </a:solidFill>
              </a:rPr>
              <a:t> </a:t>
            </a:r>
            <a:r>
              <a:rPr lang="en-US" sz="3300" dirty="0" err="1" smtClean="0">
                <a:solidFill>
                  <a:srgbClr val="FF0000"/>
                </a:solidFill>
              </a:rPr>
              <a:t>radnih</a:t>
            </a:r>
            <a:r>
              <a:rPr lang="en-US" sz="3300" dirty="0" smtClean="0">
                <a:solidFill>
                  <a:srgbClr val="FF0000"/>
                </a:solidFill>
              </a:rPr>
              <a:t> </a:t>
            </a:r>
            <a:r>
              <a:rPr lang="en-US" sz="3300" dirty="0" smtClean="0"/>
              <a:t>i</a:t>
            </a:r>
            <a:r>
              <a:rPr lang="en-US" sz="3300" dirty="0" smtClean="0">
                <a:solidFill>
                  <a:srgbClr val="FF0000"/>
                </a:solidFill>
              </a:rPr>
              <a:t> </a:t>
            </a:r>
            <a:r>
              <a:rPr lang="en-US" sz="3300" dirty="0" err="1" smtClean="0">
                <a:solidFill>
                  <a:srgbClr val="FF0000"/>
                </a:solidFill>
              </a:rPr>
              <a:t>strucnih</a:t>
            </a:r>
            <a:r>
              <a:rPr lang="en-US" sz="3300" dirty="0" smtClean="0"/>
              <a:t> </a:t>
            </a:r>
            <a:r>
              <a:rPr lang="en-US" sz="3300" dirty="0" err="1" smtClean="0"/>
              <a:t>sposobnosti</a:t>
            </a:r>
            <a:r>
              <a:rPr lang="en-US" sz="3300" dirty="0" smtClean="0"/>
              <a:t> </a:t>
            </a:r>
            <a:r>
              <a:rPr lang="en-US" sz="3300" dirty="0" err="1" smtClean="0"/>
              <a:t>zaposlenog</a:t>
            </a:r>
            <a:r>
              <a:rPr lang="en-US" sz="3300" dirty="0" smtClean="0"/>
              <a:t> </a:t>
            </a:r>
            <a:r>
              <a:rPr lang="en-US" sz="3300" dirty="0" err="1" smtClean="0"/>
              <a:t>kroz</a:t>
            </a:r>
            <a:r>
              <a:rPr lang="en-US" sz="3300" dirty="0" smtClean="0"/>
              <a:t> </a:t>
            </a:r>
            <a:r>
              <a:rPr lang="en-US" sz="3300" dirty="0" err="1" smtClean="0"/>
              <a:t>radni</a:t>
            </a:r>
            <a:r>
              <a:rPr lang="en-US" sz="3300" dirty="0" smtClean="0"/>
              <a:t> </a:t>
            </a:r>
            <a:r>
              <a:rPr lang="en-US" sz="3300" dirty="0" err="1" smtClean="0"/>
              <a:t>odnos</a:t>
            </a:r>
            <a:r>
              <a:rPr lang="en-US" sz="3300" dirty="0" smtClean="0"/>
              <a:t>.</a:t>
            </a:r>
          </a:p>
          <a:p>
            <a:pPr>
              <a:buFontTx/>
              <a:buChar char="-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01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37</TotalTime>
  <Words>195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Pushpin</vt:lpstr>
      <vt:lpstr>PROBNI RAD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PROBNI RAD</dc:title>
  <dc:creator>DT User 5</dc:creator>
  <cp:lastModifiedBy>DT User 5</cp:lastModifiedBy>
  <cp:revision>5</cp:revision>
  <dcterms:created xsi:type="dcterms:W3CDTF">2020-03-18T17:49:26Z</dcterms:created>
  <dcterms:modified xsi:type="dcterms:W3CDTF">2020-03-18T18:28:16Z</dcterms:modified>
</cp:coreProperties>
</file>