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A1769-81FB-44F1-88DA-0BE86C082040}" type="datetimeFigureOut">
              <a:rPr lang="sr-Latn-CS" smtClean="0"/>
              <a:pPr/>
              <a:t>18.2.2014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B8C9-5C32-48EF-84BF-4D4E80F97BD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5089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6B8C9-5C32-48EF-84BF-4D4E80F97BD9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1"/>
            <a:ext cx="6705600" cy="1219199"/>
          </a:xfrm>
        </p:spPr>
        <p:txBody>
          <a:bodyPr/>
          <a:lstStyle/>
          <a:p>
            <a:pPr algn="l"/>
            <a:r>
              <a:rPr lang="sr-Latn-CS" sz="6000" dirty="0" smtClean="0"/>
              <a:t>ENERGETIKA</a:t>
            </a:r>
            <a:endParaRPr lang="sr-Latn-C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pPr algn="l"/>
            <a:r>
              <a:rPr lang="sr-Latn-CS" dirty="0" smtClean="0"/>
              <a:t>- Oblast privrede koja se bavi proizvodnjom, prenosom i distribucijom energenata i energije.</a:t>
            </a:r>
            <a:endParaRPr lang="sr-Latn-CS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038600"/>
            <a:ext cx="2466975" cy="1847850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038600"/>
            <a:ext cx="2438400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 dirty="0" smtClean="0"/>
              <a:t>Neobnovljivi izvori: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ugalj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nafta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gas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UGALJ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vrste uglja: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</a:t>
            </a: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tr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set</a:t>
            </a:r>
            <a:endParaRPr lang="sr-Latn-C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lignit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mrki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kameni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dru-Ogrev_310x1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676400"/>
            <a:ext cx="3181350" cy="1905000"/>
          </a:xfrm>
          <a:prstGeom prst="rect">
            <a:avLst/>
          </a:prstGeom>
        </p:spPr>
      </p:pic>
      <p:pic>
        <p:nvPicPr>
          <p:cNvPr id="5" name="Picture 4" descr="ugalj-u-ruka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038600"/>
            <a:ext cx="32258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NAFTA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naftne predjevine: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benzin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petrolej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ulje za loženje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mazivo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parafin i drugi...</a:t>
            </a:r>
          </a:p>
          <a:p>
            <a:pPr>
              <a:buNone/>
            </a:pPr>
            <a:endParaRPr lang="sr-Latn-CS" dirty="0"/>
          </a:p>
        </p:txBody>
      </p:sp>
      <p:pic>
        <p:nvPicPr>
          <p:cNvPr id="4" name="Picture 3" descr="naf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752600"/>
            <a:ext cx="3222716" cy="1819275"/>
          </a:xfrm>
          <a:prstGeom prst="rect">
            <a:avLst/>
          </a:prstGeom>
        </p:spPr>
      </p:pic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810000"/>
            <a:ext cx="2590800" cy="267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GAS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gasovito gorivo koje se dobija iz izbušenih izvora u naftonosnim oblastima</a:t>
            </a:r>
          </a:p>
          <a:p>
            <a:pPr>
              <a:buNone/>
            </a:pPr>
            <a:endParaRPr lang="sr-Latn-CS" dirty="0"/>
          </a:p>
        </p:txBody>
      </p:sp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200400"/>
            <a:ext cx="3124200" cy="2076450"/>
          </a:xfrm>
          <a:prstGeom prst="rect">
            <a:avLst/>
          </a:prstGeom>
        </p:spPr>
      </p:pic>
      <p:pic>
        <p:nvPicPr>
          <p:cNvPr id="5" name="Picture 4" descr="преузимањ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200400"/>
            <a:ext cx="291465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3" name="Picture 2" descr="energy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66" y="228600"/>
            <a:ext cx="8888267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05800" cy="1143000"/>
          </a:xfrm>
        </p:spPr>
        <p:txBody>
          <a:bodyPr/>
          <a:lstStyle/>
          <a:p>
            <a:pPr algn="ctr"/>
            <a:r>
              <a:rPr lang="sr-Latn-CS" dirty="0" smtClean="0"/>
              <a:t>ALEKSANDRA </a:t>
            </a:r>
            <a:r>
              <a:rPr lang="sr-Latn-CS" dirty="0" smtClean="0"/>
              <a:t>OPA</a:t>
            </a:r>
            <a:r>
              <a:rPr lang="sr-Latn-RS" dirty="0" smtClean="0"/>
              <a:t>ČIĆ</a:t>
            </a:r>
            <a:r>
              <a:rPr lang="sr-Latn-CS" dirty="0" smtClean="0"/>
              <a:t> </a:t>
            </a:r>
            <a:r>
              <a:rPr lang="sr-Latn-CS" dirty="0" smtClean="0"/>
              <a:t>II2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2895600"/>
          </a:xfrm>
        </p:spPr>
        <p:txBody>
          <a:bodyPr>
            <a:normAutofit/>
          </a:bodyPr>
          <a:lstStyle/>
          <a:p>
            <a:pPr algn="l"/>
            <a:r>
              <a:rPr lang="sr-Latn-CS" dirty="0" smtClean="0"/>
              <a:t>	Izvori energije mogu biti:</a:t>
            </a:r>
            <a:br>
              <a:rPr lang="sr-Latn-CS" dirty="0" smtClean="0"/>
            </a:br>
            <a:r>
              <a:rPr lang="sr-Latn-CS" dirty="0" smtClean="0"/>
              <a:t>	- obnovljivi izvori </a:t>
            </a:r>
            <a:br>
              <a:rPr lang="sr-Latn-CS" dirty="0" smtClean="0"/>
            </a:br>
            <a:r>
              <a:rPr lang="sr-Latn-CS" dirty="0" smtClean="0"/>
              <a:t>	- neobnovljivi izvori </a:t>
            </a:r>
            <a:endParaRPr lang="sr-Latn-CS" dirty="0"/>
          </a:p>
        </p:txBody>
      </p:sp>
    </p:spTree>
  </p:cSld>
  <p:clrMapOvr>
    <a:masterClrMapping/>
  </p:clrMapOvr>
  <p:transition advTm="3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 dirty="0" smtClean="0"/>
              <a:t>Obnovljivi izvori:</a:t>
            </a:r>
            <a:endParaRPr lang="sr-Latn-C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hidroenergija</a:t>
            </a:r>
            <a:b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- solarna energija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eolska</a:t>
            </a:r>
            <a:endParaRPr lang="sr-Latn-C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energija mora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geotermalna energija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biomasa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advTm="3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HIDROENRGIJA</a:t>
            </a:r>
            <a:endParaRPr lang="sr-Latn-C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 	- energija koja potiče od snage vode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19400"/>
            <a:ext cx="3276600" cy="220980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819400"/>
            <a:ext cx="3200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SOLARNA ENERGIJA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energija sunčevog zračenja 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19400"/>
            <a:ext cx="3505200" cy="2514600"/>
          </a:xfrm>
          <a:prstGeom prst="rect">
            <a:avLst/>
          </a:prstGeom>
        </p:spPr>
      </p:pic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8194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EOLSKA </a:t>
            </a:r>
            <a:r>
              <a:rPr lang="sr-Latn-CS" dirty="0" smtClean="0"/>
              <a:t>ENERGIJA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energija koja potiče od snage vetra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3352800" cy="2590800"/>
          </a:xfrm>
          <a:prstGeom prst="rect">
            <a:avLst/>
          </a:prstGeom>
        </p:spPr>
      </p:pic>
      <p:pic>
        <p:nvPicPr>
          <p:cNvPr id="5" name="Picture 4" descr="vjetroelektrane-wind-par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048000"/>
            <a:ext cx="3352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ENERGIJA MORA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javlja se u tri osnovna oblika: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energija talasa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energija plime i oseke</a:t>
            </a:r>
          </a:p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unutrašnja energija mora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obnovljivi_elektrana_valov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4343400" cy="2438400"/>
          </a:xfrm>
          <a:prstGeom prst="rect">
            <a:avLst/>
          </a:prstGeom>
        </p:spPr>
      </p:pic>
      <p:pic>
        <p:nvPicPr>
          <p:cNvPr id="5" name="Picture 4" descr="u-skotskoj-talasi-prave-struju-slika-1131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048000"/>
            <a:ext cx="2547937" cy="1551345"/>
          </a:xfrm>
          <a:prstGeom prst="rect">
            <a:avLst/>
          </a:prstGeom>
        </p:spPr>
      </p:pic>
      <p:pic>
        <p:nvPicPr>
          <p:cNvPr id="6" name="Picture 5" descr="преузимањ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4648200"/>
            <a:ext cx="2590800" cy="1600200"/>
          </a:xfrm>
          <a:prstGeom prst="rect">
            <a:avLst/>
          </a:prstGeom>
        </p:spPr>
      </p:pic>
    </p:spTree>
  </p:cSld>
  <p:clrMapOvr>
    <a:masterClrMapping/>
  </p:clrMapOvr>
  <p:transition advTm="1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GEOTERMALNA ENERGIJA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odnosi se na korišćenje toplote Zemljine unutrašnjosti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124200"/>
            <a:ext cx="3200400" cy="2667000"/>
          </a:xfrm>
          <a:prstGeom prst="rect">
            <a:avLst/>
          </a:prstGeom>
        </p:spPr>
      </p:pic>
      <p:pic>
        <p:nvPicPr>
          <p:cNvPr id="5" name="Picture 4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124200"/>
            <a:ext cx="3124200" cy="2671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BIOMASA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- energija koja se dobija uzgajanjem biljaka i njihovom preradom</a:t>
            </a:r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2362200" cy="1676400"/>
          </a:xfrm>
          <a:prstGeom prst="rect">
            <a:avLst/>
          </a:prstGeom>
        </p:spPr>
      </p:pic>
      <p:pic>
        <p:nvPicPr>
          <p:cNvPr id="5" name="Picture 4" descr="преузимање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2819400"/>
            <a:ext cx="3930805" cy="3429000"/>
          </a:xfrm>
          <a:prstGeom prst="rect">
            <a:avLst/>
          </a:prstGeom>
        </p:spPr>
      </p:pic>
      <p:pic>
        <p:nvPicPr>
          <p:cNvPr id="6" name="Picture 5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724401"/>
            <a:ext cx="24003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41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ENERGETIKA</vt:lpstr>
      <vt:lpstr> Izvori energije mogu biti:  - obnovljivi izvori   - neobnovljivi izvori </vt:lpstr>
      <vt:lpstr>Obnovljivi izvori:</vt:lpstr>
      <vt:lpstr>HIDROENRGIJA</vt:lpstr>
      <vt:lpstr>SOLARNA ENERGIJA</vt:lpstr>
      <vt:lpstr>EOLSKA ENERGIJA</vt:lpstr>
      <vt:lpstr>ENERGIJA MORA</vt:lpstr>
      <vt:lpstr>GEOTERMALNA ENERGIJA</vt:lpstr>
      <vt:lpstr>BIOMASA</vt:lpstr>
      <vt:lpstr>Neobnovljivi izvori:</vt:lpstr>
      <vt:lpstr>UGALJ</vt:lpstr>
      <vt:lpstr>NAFTA</vt:lpstr>
      <vt:lpstr>GAS</vt:lpstr>
      <vt:lpstr>PowerPoint Presentation</vt:lpstr>
      <vt:lpstr>ALEKSANDRA OPAČIĆ II2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ENERGETIKA</dc:title>
  <dc:creator>zlatomir</dc:creator>
  <cp:lastModifiedBy>esacer01</cp:lastModifiedBy>
  <cp:revision>19</cp:revision>
  <dcterms:created xsi:type="dcterms:W3CDTF">2006-08-16T00:00:00Z</dcterms:created>
  <dcterms:modified xsi:type="dcterms:W3CDTF">2014-02-18T17:25:33Z</dcterms:modified>
</cp:coreProperties>
</file>