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71" r:id="rId10"/>
    <p:sldId id="262" r:id="rId11"/>
    <p:sldId id="272" r:id="rId12"/>
    <p:sldId id="263" r:id="rId13"/>
    <p:sldId id="264" r:id="rId14"/>
    <p:sldId id="265" r:id="rId15"/>
    <p:sldId id="266" r:id="rId16"/>
    <p:sldId id="267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13D9AD-AE09-4306-835B-66EF7705C4E5}" type="datetimeFigureOut">
              <a:rPr lang="en-US" smtClean="0"/>
              <a:pPr/>
              <a:t>1/4/2015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32BE9F-DF87-4342-94E2-B7AE90F902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Pojam, nastanak, funkcije i vrste </a:t>
            </a:r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novca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" dirty="0" smtClean="0"/>
              <a:t> .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razmene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286388"/>
          </a:xfrm>
        </p:spPr>
        <p:txBody>
          <a:bodyPr>
            <a:normAutofit/>
          </a:bodyPr>
          <a:lstStyle/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Četvrti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srednjem veku ljudi su poceli poveravati svoj novac bankama na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čuvanje.</a:t>
            </a:r>
            <a:endParaRPr lang="sr-Latn-C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Potvrde koje su im izdavale banke, zvale su se 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banknote.</a:t>
            </a:r>
            <a:endParaRPr lang="sr-Latn-C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Ljudi su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počeli plaćati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robu tim potvrdama umesto metalnim novcem. Tako je nastao papirni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razmene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Četvrti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papirnog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 do 30-ih godina XX veka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postojala je praksa konvertibilnosti papirnog novca za zlato-prestaje zlatno važenje papirnog novca.</a:t>
            </a: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Danas u prometu se nalazi 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tzv.čist papirni novac,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 više nije zamenljiv za zlato.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</a:t>
            </a:r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sr-Latn-C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merilo</a:t>
            </a:r>
            <a:r>
              <a:rPr lang="sr-Latn-C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svake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moze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izraziti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količinom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služi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međusobno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uporedive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iskazana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</a:t>
            </a:r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sr-Latn-C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(razmene)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 razliku od prethodne funkcije novac se i fizički pojavljuje.</a:t>
            </a:r>
          </a:p>
          <a:p>
            <a:pPr>
              <a:lnSpc>
                <a:spcPct val="90000"/>
              </a:lnSpc>
            </a:pP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akta razmene (robe za novac i novca za robu *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- N - R1 -  N1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>
              <a:lnSpc>
                <a:spcPct val="90000"/>
              </a:lnSpc>
            </a:pP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 novca bili bi visoki tranaskcioni troškovi, morala bi da postoji dvostruka koincidencija želja ...</a:t>
            </a:r>
          </a:p>
          <a:p>
            <a:pPr>
              <a:lnSpc>
                <a:spcPct val="90000"/>
              </a:lnSpc>
            </a:pP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Odvaja se prodaja od kupovine.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</a:t>
            </a:r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Latn-C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Treća funkcija- Novac kao blago:</a:t>
            </a:r>
          </a:p>
          <a:p>
            <a:pPr>
              <a:lnSpc>
                <a:spcPct val="90000"/>
              </a:lnSpc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izvlači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čuva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zgrće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blago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bogatstvo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vlasnika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savremenim uslovima blago predstavlja novac koji je povučen iz opticaja i tezaurisan kao oličenje vrednosti,bogatstva i društvene moći.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</a:t>
            </a:r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Četvrta funkcija- Novac kao sredstvo plaćanja:</a:t>
            </a: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je funkcija koju novac obavlja kod transakcija,u kojima je prodaja odvojena od plaćanja i to vremenski i prostorno.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sr-Latn-C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Takav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slučaj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prodaje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kredit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gde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novac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prisutan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ček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</a:t>
            </a:r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C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Peta funkcija- Svetski novac: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je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novac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koji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međunarodno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priznat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on se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zove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konvertibilan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promenljiv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</a:t>
            </a:r>
            <a:endParaRPr lang="sr-Latn-C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Paritet je osnova konvertibilnosti. </a:t>
            </a:r>
          </a:p>
          <a:p>
            <a:r>
              <a:rPr lang="sr-Latn-C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Vrednost novca jedne zemlje naspram vrednosti novca druge zemlje.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500702"/>
          </a:xfrm>
        </p:spPr>
        <p:txBody>
          <a:bodyPr>
            <a:norm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funkcioni</a:t>
            </a:r>
            <a:r>
              <a:rPr lang="sr-Latn-R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savremenim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R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podeliti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sr-Latn-RS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Metalni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Papirni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4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Kreditni 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Elektronski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5357850"/>
          </a:xfrm>
        </p:spPr>
        <p:txBody>
          <a:bodyPr>
            <a:normAutofit fontScale="92500" lnSpcReduction="10000"/>
          </a:bodyPr>
          <a:lstStyle/>
          <a:p>
            <a:r>
              <a:rPr lang="vi-VN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Metalni novac 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odnosno kovanice su komadi metala koji imaju tačno utvrđen kvalitet, oblik i težinu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Istorijski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posmatrano metalni novac se prvo izrađivao od raznih metala.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pokazao kao dobro rešenje za izradu novca: čvrst je,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prenosi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i obradiv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trajan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deljiv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rvo su se kovanice izrađivale od p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lemenit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ih metala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zlato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srebro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zatim i od raznih legura metala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gvo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žđe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Najstariji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kovani novac u Evropi je grčki kovani novac.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Egiptu i Maloj Aziji su se pre 2.500 godina pre nove ere za plaćanje roba i usluga koristili plemeniti metali: zlato i srebro, kao i bakar.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Prvi kovani novac nastaje u VII veku pre nove ere u grčkoj provinciji Lidija, za vreme vladavine kralja Ardisa.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početku je metalni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simbolizovao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anstva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kao na primer b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oga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Sunca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boga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Meseca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Kasnije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vladari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umesto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simbola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anstava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utiskivali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sopstveni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Novac-pojam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Novac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opšti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ekvivalent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opštepriznato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sredstvo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razmene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robno-novčanoj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privredi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Novac je specificna vrsta robe koja 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izražava 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vrednost svih drugih </a:t>
            </a:r>
            <a:r>
              <a:rPr lang="sr-Latn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roba.</a:t>
            </a: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Prvi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oblici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nastali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nekoliko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vekova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pre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ere.</a:t>
            </a:r>
            <a:endParaRPr lang="sr-Latn-C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novac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pojavio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njegovu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ulogu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preuzimale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razne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stvari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predmeti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pa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čak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stoka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5643578"/>
          </a:xfrm>
        </p:spPr>
        <p:txBody>
          <a:bodyPr>
            <a:normAutofit fontScale="92500"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Metalni novac zamenio je </a:t>
            </a:r>
            <a:r>
              <a:rPr lang="sr-Latn-R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papirni novac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kako bi se izbegli troškovi transporta metala. 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Papir se pokazao kao mnogo lakši i praktičniji od izrada kovanica.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Najstarije novčanice vode poreklo iz Kine. 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zna se tačan datum kada je izdata prva novčanica, dok najstarije sačuvane novčanice potiču iz 840. god.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Evropi prve novčanice štampane su u Švedskoj 1661. godine. 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Kanije novac štampa i Francuska, kao i druge razvijene zemlje tog perioda.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14372"/>
          </a:xfrm>
        </p:spPr>
        <p:txBody>
          <a:bodyPr>
            <a:noAutofit/>
          </a:bodyPr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7216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poseban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tampanog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(papirnog)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kreditni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etku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javlja kao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dopunsko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sredstvo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a danas se koristi kao dominantni sistem plaćanja.</a:t>
            </a:r>
          </a:p>
          <a:p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 kreditni novac koriste se menice i gotovinski ček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ovi.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Osnovni izvor kreditnog novca su kratkoročni bankarski krediti. Banka odobarav kredit privrednom subjektu koji raspolaže tim novčanim sredstvima.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14974"/>
          </a:xfrm>
        </p:spPr>
        <p:txBody>
          <a:bodyPr/>
          <a:lstStyle/>
          <a:p>
            <a:r>
              <a:rPr lang="sr-Latn-R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Elektronski novac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efini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specifi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monetarna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elektronskog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impulsa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prenosi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izme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transaktora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razvijenija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elektronskog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ukupnom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opticaju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javiti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razli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Npr.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reditna i debitna kartica.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572164"/>
          </a:xfrm>
        </p:spPr>
        <p:txBody>
          <a:bodyPr>
            <a:normAutofit fontScale="92500" lnSpcReduction="10000"/>
          </a:bodyPr>
          <a:lstStyle/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Kreditna kartica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kartica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dokazuje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njenom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vlasniku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odobrena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linija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Odobreni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celosti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isplatiti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enog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ispla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ivati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ratama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emu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neizmireni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odobrenim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kreditom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Debitna kartica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vlasniku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kupuje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direktnim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ivanjem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racuna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Debitne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kartice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omogu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platite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gotovinu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imate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Debitne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kartice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omogu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raspola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PRENOSIVOST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biti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pogodan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nošenje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obavljanju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kupovine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različitim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lokacijama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TRAJNOST-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fizičkom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smislu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n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ije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nešto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što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može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pokvari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propadne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DELJIVOST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može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podeliti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jednake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delove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radi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kupovine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manjih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jedinica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vraćanja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kusura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4.STANDARDIZOVANOST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-jednak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kvalitet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novčanih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jedinica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ne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smeju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fizički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razlikovati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PREPOZNATLJIVOST-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lako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prepoznatljiv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 se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tačno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znalo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radi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o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novcu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 ne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imovini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manje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vrednosti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Novac-pojam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Nastanak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vezan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slučajno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dogovora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učesnika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robnoj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zapravo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pojavio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efikasnim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načinom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komuniciranja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Nastanak novca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389120"/>
          </a:xfrm>
        </p:spPr>
        <p:txBody>
          <a:bodyPr>
            <a:normAutofit lnSpcReduction="10000"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Nastanak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objektivno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uslovljen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potrebama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nastanka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dug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razmene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5286388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Prvi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oblik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sr-Latn-R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 pocetku civilizacije novca nije bilo, a potrebe za proizvodima koje niko nije mogao sam da proizvede, su zadovoljavali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trampom.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Period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trampe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razmena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roba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robu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slučajni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prolaznici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razmenjivali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jednu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kožu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jedan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kilogram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čaja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sr-Latn-C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Ovde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razmenjuju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robe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iste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vrednosti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zato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ovaj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oblik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naziva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prost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slučajan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oblik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vrednosti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sr-Latn-C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 – R 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Trampa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razmene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je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nastajao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valorizacije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deljivosti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robe.</a:t>
            </a:r>
          </a:p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sr-Latn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jedinicama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pa se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nekad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mogla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izvr</a:t>
            </a:r>
            <a:r>
              <a:rPr lang="sr-Latn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razmene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razvijeniji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potpuniji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daljom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podelom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viškova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viškove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prodati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C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Ujedno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robe se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iskazati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razmene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643998" cy="500066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Treći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Vremenom se ova funkcija počela vezivati za robe koje su po svojim prirodnim karakteristikama bile pogodne da služe kao opšte sredstvo </a:t>
            </a:r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razmene.</a:t>
            </a:r>
            <a:endParaRPr lang="sr-Latn-CS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je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opšti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češće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prihvataju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ekvivalenti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Ključni problem je predstavljala teritorijalna ograničenost.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Periodi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razmene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objašnjenja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92922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razvojem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iznala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enjem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nijeg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univerzalnijeg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ivanja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sr-Latn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nastaje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zlatni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deljiv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Vremenom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plemeniti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preuzimaju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1454</Words>
  <Application>Microsoft Office PowerPoint</Application>
  <PresentationFormat>On-screen Show (4:3)</PresentationFormat>
  <Paragraphs>116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Pojam, nastanak, funkcije i vrste novca</vt:lpstr>
      <vt:lpstr>Novac-pojam</vt:lpstr>
      <vt:lpstr>Novac-pojam</vt:lpstr>
      <vt:lpstr>Nastanak novca</vt:lpstr>
      <vt:lpstr>Periodi u razvoju oblika vrednosti i razmene kao objašnjenja za razvoj novca su: </vt:lpstr>
      <vt:lpstr>Periodi u razvoju oblika vrednosti i razmene kao objašnjenja za razvoj novca su: </vt:lpstr>
      <vt:lpstr>Periodi u razvoju oblika vrednosti i razmene kao objašnjenja za razvoj novca su: </vt:lpstr>
      <vt:lpstr>Periodi u razvoju oblika vrednosti i razmene kao objašnjenja za razvoj novca su: </vt:lpstr>
      <vt:lpstr>Periodi u razvoju oblika vrednosti i razmene kao objašnjenja za razvoj novca su: </vt:lpstr>
      <vt:lpstr>Periodi u razvoju oblika vrednosti i razmene kao objašnjenja za razvoj novca su: </vt:lpstr>
      <vt:lpstr>Periodi u razvoju oblika vrednosti i razmene kao objašnjenja za razvoj novca su: </vt:lpstr>
      <vt:lpstr>Funkcije novca </vt:lpstr>
      <vt:lpstr>Funkcije novca </vt:lpstr>
      <vt:lpstr>Funkcije novca </vt:lpstr>
      <vt:lpstr>Funkcije novca </vt:lpstr>
      <vt:lpstr>Funkcije novca </vt:lpstr>
      <vt:lpstr>Vrste novca</vt:lpstr>
      <vt:lpstr>Vrste novca</vt:lpstr>
      <vt:lpstr>Vrste novca</vt:lpstr>
      <vt:lpstr>Vrste novca</vt:lpstr>
      <vt:lpstr>Vrste novca</vt:lpstr>
      <vt:lpstr>Vrste novca</vt:lpstr>
      <vt:lpstr>Vrste novca</vt:lpstr>
      <vt:lpstr>Osobine novca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Milos</dc:creator>
  <cp:lastModifiedBy>Milos</cp:lastModifiedBy>
  <cp:revision>7</cp:revision>
  <dcterms:created xsi:type="dcterms:W3CDTF">2014-09-13T17:22:19Z</dcterms:created>
  <dcterms:modified xsi:type="dcterms:W3CDTF">2015-01-04T14:17:17Z</dcterms:modified>
</cp:coreProperties>
</file>