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hst5q5r5CXA" TargetMode="External"/><Relationship Id="rId3" Type="http://schemas.openxmlformats.org/officeDocument/2006/relationships/hyperlink" Target="https://youtu.be/_E_wlTBSJqQ" TargetMode="External"/><Relationship Id="rId7" Type="http://schemas.openxmlformats.org/officeDocument/2006/relationships/hyperlink" Target="https://youtu.be/5XveClrKD6w" TargetMode="External"/><Relationship Id="rId2" Type="http://schemas.openxmlformats.org/officeDocument/2006/relationships/hyperlink" Target="https://youtu.be/dI3YlNhSAJ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Kni1yrTdiag" TargetMode="External"/><Relationship Id="rId5" Type="http://schemas.openxmlformats.org/officeDocument/2006/relationships/hyperlink" Target="https://youtu.be/U2i3-1hs3XU" TargetMode="External"/><Relationship Id="rId4" Type="http://schemas.openxmlformats.org/officeDocument/2006/relationships/hyperlink" Target="https://youtu.be/jB0IHQoxXNM" TargetMode="External"/><Relationship Id="rId9" Type="http://schemas.openxmlformats.org/officeDocument/2006/relationships/hyperlink" Target="https://youtu.be/Utc1p7JEcw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D46C9-C887-4F71-A313-18C6BB6AB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231" y="1447801"/>
            <a:ext cx="9242382" cy="2377580"/>
          </a:xfrm>
        </p:spPr>
        <p:txBody>
          <a:bodyPr/>
          <a:lstStyle/>
          <a:p>
            <a:pPr algn="ctr"/>
            <a:r>
              <a:rPr lang="sr-Cyrl-RS" sz="9600" dirty="0"/>
              <a:t>Индустрија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1543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CCA01-47DE-44B8-89BF-58AC3617A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679508"/>
            <a:ext cx="8946541" cy="5568891"/>
          </a:xfrm>
        </p:spPr>
        <p:txBody>
          <a:bodyPr>
            <a:normAutofit lnSpcReduction="10000"/>
          </a:bodyPr>
          <a:lstStyle/>
          <a:p>
            <a:r>
              <a:rPr lang="sr-Cyrl-RS" sz="2300" dirty="0"/>
              <a:t>Индустрија је секундарна привредна делатност која обухвата производњу енергије, експлоатацију сировина и прераду сировина у полупроизводе и готово производе.</a:t>
            </a:r>
          </a:p>
          <a:p>
            <a:r>
              <a:rPr lang="sr-Cyrl-RS" sz="2300" dirty="0"/>
              <a:t>Индустрија је главна привредна делатност у Србији.</a:t>
            </a:r>
          </a:p>
          <a:p>
            <a:r>
              <a:rPr lang="sr-Cyrl-RS" sz="2300" dirty="0"/>
              <a:t>Индустрија зависи од </a:t>
            </a:r>
            <a:r>
              <a:rPr lang="sr-Cyrl-RS" sz="2300" b="1" i="1" dirty="0"/>
              <a:t>природних</a:t>
            </a:r>
            <a:r>
              <a:rPr lang="sr-Cyrl-RS" sz="2300" dirty="0"/>
              <a:t> и </a:t>
            </a:r>
            <a:r>
              <a:rPr lang="sr-Cyrl-RS" sz="2300" b="1" i="1" dirty="0"/>
              <a:t>друштвених</a:t>
            </a:r>
            <a:r>
              <a:rPr lang="sr-Cyrl-RS" sz="2300" dirty="0"/>
              <a:t> фактора.</a:t>
            </a:r>
          </a:p>
          <a:p>
            <a:r>
              <a:rPr lang="sr-Cyrl-RS" sz="2300" dirty="0"/>
              <a:t>Природни фактори су геолошка грађа(руде и минерали), рељеф, клима, вода, земљиште, биљни и животињски свет.</a:t>
            </a:r>
          </a:p>
          <a:p>
            <a:r>
              <a:rPr lang="sr-Cyrl-RS" sz="2300" dirty="0"/>
              <a:t>Друштвени фактори су становништво(стручност, радна способност...), развој науке и технологије.</a:t>
            </a:r>
          </a:p>
          <a:p>
            <a:r>
              <a:rPr lang="sr-Cyrl-RS" sz="2300" dirty="0"/>
              <a:t>Према намени добара, односно производа намењених тржишту индустрија се дели на </a:t>
            </a:r>
            <a:r>
              <a:rPr lang="sr-Cyrl-RS" sz="2300" b="1" i="1" dirty="0"/>
              <a:t>тешку</a:t>
            </a:r>
            <a:r>
              <a:rPr lang="sr-Cyrl-RS" sz="2300" dirty="0"/>
              <a:t> и </a:t>
            </a:r>
            <a:r>
              <a:rPr lang="sr-Cyrl-RS" sz="2300" b="1" i="1" dirty="0"/>
              <a:t>лаку</a:t>
            </a:r>
            <a:r>
              <a:rPr lang="sr-Cyrl-RS" sz="2300" dirty="0"/>
              <a:t>.</a:t>
            </a:r>
          </a:p>
          <a:p>
            <a:endParaRPr lang="sr-Cyrl-RS" sz="3600" dirty="0"/>
          </a:p>
          <a:p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1325779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1F31B-F9A9-405E-B2EA-43DB88621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5355"/>
          </a:xfrm>
        </p:spPr>
        <p:txBody>
          <a:bodyPr/>
          <a:lstStyle/>
          <a:p>
            <a:pPr algn="ctr"/>
            <a:r>
              <a:rPr lang="sr-Cyrl-RS" dirty="0"/>
              <a:t>Тешка индустрија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3DB94-3634-498F-873B-C4C556119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60352"/>
            <a:ext cx="8946541" cy="4688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100" dirty="0"/>
              <a:t>Тешка или базична индустрија обухвата: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100" dirty="0"/>
              <a:t>Црна металургија (угаљ, гвожђе, челик)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100" dirty="0"/>
              <a:t>Обојена металургија (бакар, олово, цинк)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100" dirty="0"/>
              <a:t>Металска индустрија (металопрерађивачка, машинска, аутомобилска, бродоградилшна)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100" dirty="0"/>
              <a:t>Електро индустрија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100" dirty="0"/>
              <a:t>Тешка хемијска индустрија (сумпорна киселина, вештачка ђубрива, пестициди, пластичне масе)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100" dirty="0"/>
              <a:t>Индустрија неметала и грађевинског материјала(цигла, цреп, креч, цемент, грађевински камен, стакло, керамика, ватростални материјал)</a:t>
            </a:r>
          </a:p>
        </p:txBody>
      </p:sp>
    </p:spTree>
    <p:extLst>
      <p:ext uri="{BB962C8B-B14F-4D97-AF65-F5344CB8AC3E}">
        <p14:creationId xmlns:p14="http://schemas.microsoft.com/office/powerpoint/2010/main" val="3759879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CD15A-9CD3-4B3D-B875-12D8AB0F1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32801"/>
          </a:xfrm>
        </p:spPr>
        <p:txBody>
          <a:bodyPr/>
          <a:lstStyle/>
          <a:p>
            <a:pPr algn="ctr"/>
            <a:r>
              <a:rPr lang="sr-Cyrl-RS" dirty="0"/>
              <a:t>Лака индустрија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49C98-7C84-42F6-84C1-7A71ADCA6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85520"/>
            <a:ext cx="8946541" cy="46628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dirty="0"/>
              <a:t>Лака индустрија обухвата: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/>
              <a:t>Лака хемијска индустрија(сапуни, детерџенти, козметика, боје, лакови, фармацеутски производи)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/>
              <a:t>Прехрамбрена индустрија (млинска индустрија, индустрија тестенина, индустрија шећера, кондиторска индустрија-бомбона и чоколада, индустрија уља и маргарина, индустрија за прераду воћа и поврћа, производња и прерада млека, кланична индустрија и индустрија сухомеснатих производа, индустрија алкохолних и безалкохолних пића)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/>
              <a:t>Текстилна индустрија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/>
              <a:t>Индустрија дувана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/>
              <a:t>Индустрија коже, галантерије и обуће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/>
              <a:t>Индустрија гуме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/>
              <a:t>Дрвна индустрија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39243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C7F7E-E8E6-4E55-8808-B4E1E2059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90188"/>
          </a:xfrm>
        </p:spPr>
        <p:txBody>
          <a:bodyPr/>
          <a:lstStyle/>
          <a:p>
            <a:pPr algn="ctr"/>
            <a:r>
              <a:rPr lang="sr-Cyrl-RS" dirty="0"/>
              <a:t>ДОМАЋИ ЗАДАТАК!!!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BA209-EB11-4B46-9BE5-6BC5D7556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08684"/>
            <a:ext cx="8946541" cy="5469622"/>
          </a:xfrm>
        </p:spPr>
        <p:txBody>
          <a:bodyPr>
            <a:normAutofit fontScale="92500" lnSpcReduction="20000"/>
          </a:bodyPr>
          <a:lstStyle/>
          <a:p>
            <a:r>
              <a:rPr lang="sr-Cyrl-RS" sz="2200" dirty="0"/>
              <a:t>Погледајте следеће линкове:</a:t>
            </a:r>
          </a:p>
          <a:p>
            <a:r>
              <a:rPr lang="sr-Cyrl-RS" sz="2200" dirty="0"/>
              <a:t>Црна металургија</a:t>
            </a:r>
            <a:r>
              <a:rPr lang="en-US" sz="2200" dirty="0"/>
              <a:t>: </a:t>
            </a:r>
            <a:r>
              <a:rPr lang="en-US" sz="2200" dirty="0">
                <a:hlinkClick r:id="rId2"/>
              </a:rPr>
              <a:t>https://youtu.be/dI3YlNhSAJc</a:t>
            </a:r>
            <a:endParaRPr lang="sr-Cyrl-RS" sz="2200" dirty="0"/>
          </a:p>
          <a:p>
            <a:r>
              <a:rPr lang="sr-Cyrl-RS" sz="2200" dirty="0"/>
              <a:t>Обојена металургија: </a:t>
            </a:r>
            <a:r>
              <a:rPr lang="en-US" sz="2200" dirty="0">
                <a:hlinkClick r:id="rId3"/>
              </a:rPr>
              <a:t>https://youtu.be/_E_wlTBSJqQ</a:t>
            </a:r>
            <a:endParaRPr lang="sr-Cyrl-RS" sz="2200" dirty="0"/>
          </a:p>
          <a:p>
            <a:r>
              <a:rPr lang="sr-Cyrl-RS" sz="2200" dirty="0"/>
              <a:t>Аутомобилска индустрија: </a:t>
            </a:r>
            <a:r>
              <a:rPr lang="en-US" sz="2200" dirty="0">
                <a:hlinkClick r:id="rId4"/>
              </a:rPr>
              <a:t>https://youtu.be/jB0IHQoxXNM</a:t>
            </a:r>
            <a:endParaRPr lang="sr-Cyrl-RS" sz="2200" dirty="0"/>
          </a:p>
          <a:p>
            <a:r>
              <a:rPr lang="sr-Cyrl-RS" sz="2200" dirty="0"/>
              <a:t>Бродоградња: </a:t>
            </a:r>
            <a:r>
              <a:rPr lang="en-US" sz="2200" dirty="0">
                <a:hlinkClick r:id="rId5"/>
              </a:rPr>
              <a:t>https://youtu.be/U2i3-1hs3XU</a:t>
            </a:r>
            <a:endParaRPr lang="sr-Cyrl-RS" sz="2200" dirty="0"/>
          </a:p>
          <a:p>
            <a:r>
              <a:rPr lang="sr-Cyrl-RS" sz="2200" dirty="0"/>
              <a:t>Лака хемијска индустрија: </a:t>
            </a:r>
            <a:r>
              <a:rPr lang="en-US" sz="2200" dirty="0">
                <a:hlinkClick r:id="rId6"/>
              </a:rPr>
              <a:t>https://youtu.be/Kni1yrTdiag</a:t>
            </a:r>
            <a:r>
              <a:rPr lang="sr-Cyrl-RS" sz="2200" dirty="0"/>
              <a:t>  и  </a:t>
            </a:r>
            <a:r>
              <a:rPr lang="en-US" sz="2200" dirty="0">
                <a:hlinkClick r:id="rId7"/>
              </a:rPr>
              <a:t>https://youtu.be/5XveClrKD6w</a:t>
            </a:r>
            <a:endParaRPr lang="en-US" sz="2200" dirty="0"/>
          </a:p>
          <a:p>
            <a:r>
              <a:rPr lang="sr-Cyrl-RS" sz="2200" dirty="0"/>
              <a:t>Пивара: </a:t>
            </a:r>
            <a:r>
              <a:rPr lang="en-US" sz="2200" dirty="0">
                <a:hlinkClick r:id="rId8"/>
              </a:rPr>
              <a:t>https://youtu.be/hst5q5r5CXA</a:t>
            </a:r>
            <a:endParaRPr lang="sr-Cyrl-RS" sz="2200" dirty="0"/>
          </a:p>
          <a:p>
            <a:r>
              <a:rPr lang="sr-Cyrl-RS" sz="2200" dirty="0"/>
              <a:t>Шећерана: </a:t>
            </a:r>
            <a:r>
              <a:rPr lang="en-US" sz="2200" dirty="0">
                <a:hlinkClick r:id="rId9"/>
              </a:rPr>
              <a:t>https://youtu.be/Utc1p7JEcwE</a:t>
            </a:r>
            <a:endParaRPr lang="en-US" sz="2200" dirty="0"/>
          </a:p>
          <a:p>
            <a:pPr marL="0" indent="0">
              <a:buNone/>
            </a:pPr>
            <a:r>
              <a:rPr lang="sr-Cyrl-RS" sz="2200" dirty="0"/>
              <a:t>Пронађите на </a:t>
            </a:r>
            <a:r>
              <a:rPr lang="en-US" sz="2200" dirty="0" err="1"/>
              <a:t>youtube</a:t>
            </a:r>
            <a:r>
              <a:rPr lang="en-US" sz="2200" dirty="0"/>
              <a:t> </a:t>
            </a:r>
            <a:r>
              <a:rPr lang="sr-Cyrl-RS" sz="2200" dirty="0"/>
              <a:t>три фабрике из других грана индустрије које нису наведене као примери у линковима.Фабрике са линковима и домаћи задатак из лекције Рударство и енергетика доставити на мејл </a:t>
            </a:r>
            <a:r>
              <a:rPr lang="en-US" sz="2200" dirty="0"/>
              <a:t>nestorovic.goran@esloznica.rs</a:t>
            </a:r>
            <a:endParaRPr lang="sr-Cyrl-RS" sz="2200" dirty="0"/>
          </a:p>
          <a:p>
            <a:pPr marL="0" indent="0">
              <a:buNone/>
            </a:pPr>
            <a:r>
              <a:rPr lang="sr-Cyrl-RS" sz="4400" dirty="0"/>
              <a:t>Држати </a:t>
            </a:r>
            <a:r>
              <a:rPr lang="sr-Latn-RS" sz="4400" dirty="0"/>
              <a:t>CTRL</a:t>
            </a:r>
            <a:r>
              <a:rPr lang="sr-Cyrl-RS" sz="4400" dirty="0"/>
              <a:t> и кликнути на линк да се отвори!!!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56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379</TotalTime>
  <Words>387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Ion</vt:lpstr>
      <vt:lpstr>Индустрија</vt:lpstr>
      <vt:lpstr>PowerPoint Presentation</vt:lpstr>
      <vt:lpstr>Тешка индустрија</vt:lpstr>
      <vt:lpstr>Лака индустрија</vt:lpstr>
      <vt:lpstr>ДОМАЋИ ЗАДАТАК!!!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Индустрија</dc:title>
  <dc:creator>Sasa Nestorovic</dc:creator>
  <cp:lastModifiedBy>Sasa Nestorovic</cp:lastModifiedBy>
  <cp:revision>10</cp:revision>
  <dcterms:created xsi:type="dcterms:W3CDTF">2020-03-18T09:51:31Z</dcterms:created>
  <dcterms:modified xsi:type="dcterms:W3CDTF">2020-03-18T16:10:55Z</dcterms:modified>
</cp:coreProperties>
</file>