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6102E47-0E40-4A88-85D0-B4378026D366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C6DE15-C484-463C-A40F-9E6D41C044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pr.sr.gov.r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AGENCIJA </a:t>
            </a:r>
            <a:r>
              <a:rPr lang="sr-Latn-RS" sz="4000" dirty="0" smtClean="0"/>
              <a:t>ZA PRIVREDNE REGISTRE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495800"/>
            <a:ext cx="7543800" cy="1828800"/>
          </a:xfrm>
        </p:spPr>
        <p:txBody>
          <a:bodyPr/>
          <a:lstStyle/>
          <a:p>
            <a:pPr algn="r"/>
            <a:r>
              <a:rPr lang="sr-Latn-RS" dirty="0" smtClean="0">
                <a:solidFill>
                  <a:schemeClr val="tx1"/>
                </a:solidFill>
              </a:rPr>
              <a:t>                                     </a:t>
            </a:r>
            <a:r>
              <a:rPr lang="sr-Latn-RS" dirty="0" smtClean="0">
                <a:solidFill>
                  <a:schemeClr val="tx1"/>
                </a:solidFill>
              </a:rPr>
              <a:t>SLAVICA POPOVIĆ I-4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sr-Latn-R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rmAutofit/>
          </a:bodyPr>
          <a:lstStyle/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Zakonom o privrednim drustvima predviđena je nadležnost Agencije za privredne registre za vođenje Registara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privrednih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subjekata, u koji će se na propisani način vršiti unos podataka privrednih subjekata.</a:t>
            </a:r>
          </a:p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Privredno društvo stiče svojstvo  pravnog lica upisom u Registar privrednih subjekata, i podatke o svim registrovanim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 privrednim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subjektima  Agencija objavljuje na svom sajtu.</a:t>
            </a:r>
          </a:p>
          <a:p>
            <a:pPr>
              <a:buNone/>
            </a:pP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Agencija za privredne registre (APR) je osnovana Zakonom o agenciji za privredne registre, kojim je utvrđen status, sedište, poslovi, sredstva za osnivanje i Agencije, kao i organi Agencije.</a:t>
            </a: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Agencija pruža pomoć pri zatvaranju , odnosno prestanku privrednog subjekta.</a:t>
            </a:r>
          </a:p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Osnovana je kao jedinstvena institucija, kojoj je nadležnost vođenje privrednog registra od značaja za privredni život Srbije.</a:t>
            </a: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Osnovni ciljevi osnivanja APR vezuju se za: postizanje veće ekonomičnosti,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dostupnost podataka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i formiranje jedinstvene, centralizovane baze podataka-evidencije o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registrovanim privrednim </a:t>
            </a:r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subjektima, ali i o ugovorima o finansijskom lizingu i zalozi.</a:t>
            </a: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APR je osnovana i sa ciljem da smanji pravne prepreke za početak rada privrednih subjekata. </a:t>
            </a: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Takav cilj se ostvaruje kroz jedinstven i brz postupak registracije, smanjenje troškova i kratke rokove prilikom registracije, upisa privrednih subjekata.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sr-Latn-RS" sz="3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RS" sz="3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8800" dirty="0" smtClean="0">
                <a:latin typeface="Times New Roman" pitchFamily="18" charset="0"/>
                <a:cs typeface="Times New Roman" pitchFamily="18" charset="0"/>
              </a:rPr>
              <a:t>Vođenjem Registra kao jedinstvene elektronske javne baze podataka,  stvoreni su uslovi za veću pravnu sigurnost, veće investicije, ulaganja u privredu...</a:t>
            </a:r>
          </a:p>
          <a:p>
            <a:endParaRPr lang="sr-Latn-RS" sz="8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8800" dirty="0" smtClean="0">
                <a:latin typeface="Times New Roman" pitchFamily="18" charset="0"/>
                <a:cs typeface="Times New Roman" pitchFamily="18" charset="0"/>
              </a:rPr>
              <a:t>Elektronsko vođenje privrednog registra obezbeđuje angažovanost podataka koji su dostupni putem APR sajta: </a:t>
            </a:r>
            <a:r>
              <a:rPr lang="sr-Latn-RS" sz="88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www.apr.sr.gov.rs</a:t>
            </a:r>
            <a:r>
              <a:rPr lang="sr-Latn-RS" sz="8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sr-Latn-RS" sz="8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8800" dirty="0" smtClean="0">
                <a:latin typeface="Times New Roman" pitchFamily="18" charset="0"/>
                <a:cs typeface="Times New Roman" pitchFamily="18" charset="0"/>
              </a:rPr>
              <a:t>Sajt ima za cilj da pomogne postojećim i budućim privrednim subjektima da brzo i lako izvrše registraciju  i dođu do neophodnih informacija, istovremeno pruža i mogućnost besplatnog preuzimanja svih vrsta formulara i modela osnivačkog akata. </a:t>
            </a:r>
          </a:p>
          <a:p>
            <a:endParaRPr lang="sr-Latn-RS" sz="8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8800" dirty="0" smtClean="0">
                <a:latin typeface="Times New Roman" pitchFamily="18" charset="0"/>
                <a:cs typeface="Times New Roman" pitchFamily="18" charset="0"/>
              </a:rPr>
              <a:t>Registar privrednih subjekata je otpočeo sa radom 01.01.2005. godine i do sada je u mnogome unapredio svoje poslovanje.</a:t>
            </a:r>
          </a:p>
          <a:p>
            <a:endParaRPr lang="sr-Latn-RS" sz="8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8800" dirty="0" smtClean="0">
                <a:latin typeface="Times New Roman" pitchFamily="18" charset="0"/>
                <a:cs typeface="Times New Roman" pitchFamily="18" charset="0"/>
              </a:rPr>
              <a:t>Sada postoji mogućnost  podnošenja registracione prijave  elektronskim  putem, posebno za preduzetnike i prva takva registracija u Srbiji objavljena je  12.05.2008. godine.</a:t>
            </a:r>
          </a:p>
          <a:p>
            <a:endParaRPr lang="sr-Latn-RS" sz="88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8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5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5500" dirty="0" smtClean="0"/>
              <a:t> </a:t>
            </a:r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sr-Latn-RS" dirty="0"/>
          </a:p>
          <a:p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Napredovanje u radu ogleda se i u mogućnosti provere statusa predmeta podnetog Agenciji,  preko SMS poruke. </a:t>
            </a:r>
          </a:p>
          <a:p>
            <a:pPr>
              <a:buNone/>
            </a:pPr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Organi APR su: upravni odbor i direktor, a njihova ovlašćenja su utvrđena zakonom o Agenciji za privredne registre i Statutom Agencije.</a:t>
            </a: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2200" dirty="0" smtClean="0">
                <a:latin typeface="Times New Roman" pitchFamily="18" charset="0"/>
                <a:cs typeface="Times New Roman" pitchFamily="18" charset="0"/>
              </a:rPr>
              <a:t>Registar vode registratori koji su imenovani od strane Upravnog odbora Agencije, uz saglasnost Vlade Republike Srbije.</a:t>
            </a: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sz="2200" dirty="0">
              <a:latin typeface="Times New Roman" pitchFamily="18" charset="0"/>
              <a:cs typeface="Times New Roman" pitchFamily="18" charset="0"/>
            </a:endParaRPr>
          </a:p>
          <a:p>
            <a:endParaRPr 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R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</TotalTime>
  <Words>387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AGENCIJA ZA PRIVREDNE REGISTRE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AGENCIJA ZA PRIVREDNE REGISTRE</dc:title>
  <dc:creator>S</dc:creator>
  <cp:lastModifiedBy>Stefan Popovic</cp:lastModifiedBy>
  <cp:revision>12</cp:revision>
  <dcterms:created xsi:type="dcterms:W3CDTF">2020-03-18T12:30:22Z</dcterms:created>
  <dcterms:modified xsi:type="dcterms:W3CDTF">2020-03-18T14:46:14Z</dcterms:modified>
</cp:coreProperties>
</file>