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DF437-F10F-4B19-9307-18C5BD5369C9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4C838A-FDD6-4229-B159-FDBDB6ACCDB5}">
      <dgm:prSet phldrT="[Text]"/>
      <dgm:spPr/>
      <dgm:t>
        <a:bodyPr/>
        <a:lstStyle/>
        <a:p>
          <a:r>
            <a:rPr lang="sr-Latn-RS" dirty="0" smtClean="0"/>
            <a:t>1.</a:t>
          </a:r>
          <a:endParaRPr lang="en-US" dirty="0"/>
        </a:p>
      </dgm:t>
    </dgm:pt>
    <dgm:pt modelId="{88609C48-A385-4DD9-B7FD-79913F012293}" type="parTrans" cxnId="{53B13250-881B-4EE8-8799-E84907A08713}">
      <dgm:prSet/>
      <dgm:spPr/>
      <dgm:t>
        <a:bodyPr/>
        <a:lstStyle/>
        <a:p>
          <a:endParaRPr lang="en-US"/>
        </a:p>
      </dgm:t>
    </dgm:pt>
    <dgm:pt modelId="{BEFB820D-E250-4BD0-9AB8-84676A430F09}" type="sibTrans" cxnId="{53B13250-881B-4EE8-8799-E84907A08713}">
      <dgm:prSet/>
      <dgm:spPr/>
      <dgm:t>
        <a:bodyPr/>
        <a:lstStyle/>
        <a:p>
          <a:endParaRPr lang="en-US"/>
        </a:p>
      </dgm:t>
    </dgm:pt>
    <dgm:pt modelId="{2AFD0D5F-E248-484D-8E11-12BDB36EF91F}">
      <dgm:prSet phldrT="[Text]"/>
      <dgm:spPr/>
      <dgm:t>
        <a:bodyPr/>
        <a:lstStyle/>
        <a:p>
          <a:r>
            <a:rPr lang="sr-Latn-RS" dirty="0" smtClean="0"/>
            <a:t>2.</a:t>
          </a:r>
          <a:endParaRPr lang="en-US" dirty="0"/>
        </a:p>
      </dgm:t>
    </dgm:pt>
    <dgm:pt modelId="{8BCF8F6F-1C85-410A-99E7-CF35476F7B10}" type="parTrans" cxnId="{B9370107-22FE-4276-B1D7-D097D3DC769B}">
      <dgm:prSet/>
      <dgm:spPr/>
      <dgm:t>
        <a:bodyPr/>
        <a:lstStyle/>
        <a:p>
          <a:endParaRPr lang="en-US"/>
        </a:p>
      </dgm:t>
    </dgm:pt>
    <dgm:pt modelId="{A47A42F7-58DD-4CF3-8FBC-DD7DBE361994}" type="sibTrans" cxnId="{B9370107-22FE-4276-B1D7-D097D3DC769B}">
      <dgm:prSet/>
      <dgm:spPr/>
      <dgm:t>
        <a:bodyPr/>
        <a:lstStyle/>
        <a:p>
          <a:endParaRPr lang="en-US"/>
        </a:p>
      </dgm:t>
    </dgm:pt>
    <dgm:pt modelId="{44C443A9-71D7-4441-9E11-C06D82CC7259}">
      <dgm:prSet phldrT="[Text]"/>
      <dgm:spPr/>
      <dgm:t>
        <a:bodyPr/>
        <a:lstStyle/>
        <a:p>
          <a:r>
            <a:rPr lang="sr-Latn-RS" dirty="0" smtClean="0"/>
            <a:t>3.</a:t>
          </a:r>
          <a:endParaRPr lang="en-US" dirty="0"/>
        </a:p>
      </dgm:t>
    </dgm:pt>
    <dgm:pt modelId="{FE7D6F96-52BD-44B3-B1BC-FA7467E03137}" type="parTrans" cxnId="{6E11FB83-BC24-442E-B959-F837A9B0D33B}">
      <dgm:prSet/>
      <dgm:spPr/>
      <dgm:t>
        <a:bodyPr/>
        <a:lstStyle/>
        <a:p>
          <a:endParaRPr lang="en-US"/>
        </a:p>
      </dgm:t>
    </dgm:pt>
    <dgm:pt modelId="{15944913-D8A1-46D0-A1A7-B9AC6FC1C7EF}" type="sibTrans" cxnId="{6E11FB83-BC24-442E-B959-F837A9B0D33B}">
      <dgm:prSet/>
      <dgm:spPr/>
      <dgm:t>
        <a:bodyPr/>
        <a:lstStyle/>
        <a:p>
          <a:endParaRPr lang="en-US"/>
        </a:p>
      </dgm:t>
    </dgm:pt>
    <dgm:pt modelId="{13039B68-E8DB-4B2E-9F81-2094C0F99F74}">
      <dgm:prSet phldrT="[Text]"/>
      <dgm:spPr/>
      <dgm:t>
        <a:bodyPr/>
        <a:lstStyle/>
        <a:p>
          <a:r>
            <a:rPr lang="sr-Latn-RS" dirty="0" smtClean="0"/>
            <a:t>4.</a:t>
          </a:r>
          <a:endParaRPr lang="en-US" dirty="0"/>
        </a:p>
      </dgm:t>
    </dgm:pt>
    <dgm:pt modelId="{B9AC9303-78EF-4EA8-8980-8947DEA72594}" type="parTrans" cxnId="{0D44832F-413E-4C0E-BAA5-52C5EAA6B36E}">
      <dgm:prSet/>
      <dgm:spPr/>
      <dgm:t>
        <a:bodyPr/>
        <a:lstStyle/>
        <a:p>
          <a:endParaRPr lang="en-US"/>
        </a:p>
      </dgm:t>
    </dgm:pt>
    <dgm:pt modelId="{CB9AAA80-2290-49C8-BA85-A2A83ED31F63}" type="sibTrans" cxnId="{0D44832F-413E-4C0E-BAA5-52C5EAA6B36E}">
      <dgm:prSet/>
      <dgm:spPr/>
      <dgm:t>
        <a:bodyPr/>
        <a:lstStyle/>
        <a:p>
          <a:endParaRPr lang="en-US"/>
        </a:p>
      </dgm:t>
    </dgm:pt>
    <dgm:pt modelId="{26B79C9F-45F8-4C2C-862F-E06E135ECD79}">
      <dgm:prSet phldrT="[Text]"/>
      <dgm:spPr/>
      <dgm:t>
        <a:bodyPr/>
        <a:lstStyle/>
        <a:p>
          <a:r>
            <a:rPr lang="sr-Latn-RS" dirty="0" smtClean="0"/>
            <a:t>5.</a:t>
          </a:r>
          <a:endParaRPr lang="en-US" dirty="0"/>
        </a:p>
      </dgm:t>
    </dgm:pt>
    <dgm:pt modelId="{6179ABD0-BD46-4B9A-B077-C7B4DCD9C9A9}" type="parTrans" cxnId="{DD8F4300-7DF8-4525-BAF5-C16B0091507D}">
      <dgm:prSet/>
      <dgm:spPr/>
      <dgm:t>
        <a:bodyPr/>
        <a:lstStyle/>
        <a:p>
          <a:endParaRPr lang="en-US"/>
        </a:p>
      </dgm:t>
    </dgm:pt>
    <dgm:pt modelId="{56E8E029-9AEB-465C-AB5D-D91307A76DCA}" type="sibTrans" cxnId="{DD8F4300-7DF8-4525-BAF5-C16B0091507D}">
      <dgm:prSet/>
      <dgm:spPr/>
      <dgm:t>
        <a:bodyPr/>
        <a:lstStyle/>
        <a:p>
          <a:endParaRPr lang="en-US"/>
        </a:p>
      </dgm:t>
    </dgm:pt>
    <dgm:pt modelId="{62841332-AEDF-41F3-84BC-C7F3D48160CD}">
      <dgm:prSet phldrT="[Text]"/>
      <dgm:spPr/>
      <dgm:t>
        <a:bodyPr/>
        <a:lstStyle/>
        <a:p>
          <a:r>
            <a:rPr lang="sr-Latn-RS" dirty="0" smtClean="0"/>
            <a:t>6.</a:t>
          </a:r>
          <a:endParaRPr lang="en-US" dirty="0"/>
        </a:p>
      </dgm:t>
    </dgm:pt>
    <dgm:pt modelId="{CB7FEB97-CF41-4C7B-BD72-FFE601C8FE8D}" type="parTrans" cxnId="{C2B83AA8-FBDB-4421-80C7-30A8B7CD7FFC}">
      <dgm:prSet/>
      <dgm:spPr/>
      <dgm:t>
        <a:bodyPr/>
        <a:lstStyle/>
        <a:p>
          <a:endParaRPr lang="en-US"/>
        </a:p>
      </dgm:t>
    </dgm:pt>
    <dgm:pt modelId="{D5E3DEAF-3AB3-4356-80B3-6A668AF0A31A}" type="sibTrans" cxnId="{C2B83AA8-FBDB-4421-80C7-30A8B7CD7FFC}">
      <dgm:prSet/>
      <dgm:spPr/>
      <dgm:t>
        <a:bodyPr/>
        <a:lstStyle/>
        <a:p>
          <a:endParaRPr lang="en-US"/>
        </a:p>
      </dgm:t>
    </dgm:pt>
    <dgm:pt modelId="{122A104F-44AC-44D5-B7A2-B64694313F67}">
      <dgm:prSet phldrT="[Text]"/>
      <dgm:spPr/>
      <dgm:t>
        <a:bodyPr/>
        <a:lstStyle/>
        <a:p>
          <a:r>
            <a:rPr lang="sr-Latn-RS" dirty="0" smtClean="0"/>
            <a:t>7.</a:t>
          </a:r>
          <a:endParaRPr lang="en-US" dirty="0"/>
        </a:p>
      </dgm:t>
    </dgm:pt>
    <dgm:pt modelId="{4D292547-E22C-4172-A055-4FA3E83E596C}" type="parTrans" cxnId="{272FCDDE-1D63-4669-ACA0-038CD851B6BF}">
      <dgm:prSet/>
      <dgm:spPr/>
      <dgm:t>
        <a:bodyPr/>
        <a:lstStyle/>
        <a:p>
          <a:endParaRPr lang="en-US"/>
        </a:p>
      </dgm:t>
    </dgm:pt>
    <dgm:pt modelId="{B6600EF4-BD61-40FE-BC50-040F710C93CD}" type="sibTrans" cxnId="{272FCDDE-1D63-4669-ACA0-038CD851B6BF}">
      <dgm:prSet/>
      <dgm:spPr/>
      <dgm:t>
        <a:bodyPr/>
        <a:lstStyle/>
        <a:p>
          <a:endParaRPr lang="en-US"/>
        </a:p>
      </dgm:t>
    </dgm:pt>
    <dgm:pt modelId="{7EFAFF8D-FD23-43A6-B86D-6AEBF704A713}">
      <dgm:prSet phldrT="[Text]"/>
      <dgm:spPr/>
      <dgm:t>
        <a:bodyPr/>
        <a:lstStyle/>
        <a:p>
          <a:r>
            <a:rPr lang="sr-Latn-RS" dirty="0" smtClean="0"/>
            <a:t>8.</a:t>
          </a:r>
          <a:endParaRPr lang="en-US" dirty="0"/>
        </a:p>
      </dgm:t>
    </dgm:pt>
    <dgm:pt modelId="{A8D3D38E-9C17-40CB-B197-91EFF5C3185B}" type="parTrans" cxnId="{050BC8D5-53D4-4CDE-84AA-61A32B872D10}">
      <dgm:prSet/>
      <dgm:spPr/>
      <dgm:t>
        <a:bodyPr/>
        <a:lstStyle/>
        <a:p>
          <a:endParaRPr lang="en-US"/>
        </a:p>
      </dgm:t>
    </dgm:pt>
    <dgm:pt modelId="{710F0A88-0B5A-4086-B2FC-434FED8CB85C}" type="sibTrans" cxnId="{050BC8D5-53D4-4CDE-84AA-61A32B872D10}">
      <dgm:prSet/>
      <dgm:spPr/>
      <dgm:t>
        <a:bodyPr/>
        <a:lstStyle/>
        <a:p>
          <a:endParaRPr lang="en-US"/>
        </a:p>
      </dgm:t>
    </dgm:pt>
    <dgm:pt modelId="{EE8423C6-C86A-4C7C-9F5B-7E8F90BAE658}">
      <dgm:prSet phldrT="[Text]" custT="1"/>
      <dgm:spPr/>
      <dgm:t>
        <a:bodyPr/>
        <a:lstStyle/>
        <a:p>
          <a:r>
            <a:rPr lang="sr-Cyrl-RS" sz="1400" b="1" dirty="0" smtClean="0"/>
            <a:t>Коначно решење</a:t>
          </a:r>
          <a:endParaRPr lang="sr-Latn-RS" sz="1400" b="1" dirty="0" smtClean="0"/>
        </a:p>
      </dgm:t>
    </dgm:pt>
    <dgm:pt modelId="{993EE0C4-E253-4F4D-BB61-3C45CAD927DA}" type="parTrans" cxnId="{FEC1003D-C36B-4CD9-B795-F38FE33EF5AA}">
      <dgm:prSet/>
      <dgm:spPr/>
      <dgm:t>
        <a:bodyPr/>
        <a:lstStyle/>
        <a:p>
          <a:endParaRPr lang="en-US"/>
        </a:p>
      </dgm:t>
    </dgm:pt>
    <dgm:pt modelId="{441CBED4-707E-4AF2-A1E3-0E2E97E591DF}" type="sibTrans" cxnId="{FEC1003D-C36B-4CD9-B795-F38FE33EF5AA}">
      <dgm:prSet/>
      <dgm:spPr/>
      <dgm:t>
        <a:bodyPr/>
        <a:lstStyle/>
        <a:p>
          <a:endParaRPr lang="en-US"/>
        </a:p>
      </dgm:t>
    </dgm:pt>
    <dgm:pt modelId="{D4EC7B14-7E1A-4711-B698-EFF835B3A3EF}" type="pres">
      <dgm:prSet presAssocID="{52FDF437-F10F-4B19-9307-18C5BD5369C9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CFEF530-4771-49FB-B01F-14CBC9D61D09}" type="pres">
      <dgm:prSet presAssocID="{2D4C838A-FDD6-4229-B159-FDBDB6ACCDB5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7F852-78EC-4251-9168-82D2CEB51911}" type="pres">
      <dgm:prSet presAssocID="{BEFB820D-E250-4BD0-9AB8-84676A430F0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DE8E7F8B-CCFB-478A-BC53-9C8C9E6509FB}" type="pres">
      <dgm:prSet presAssocID="{2AFD0D5F-E248-484D-8E11-12BDB36EF91F}" presName="middleNode" presStyleCnt="0"/>
      <dgm:spPr/>
    </dgm:pt>
    <dgm:pt modelId="{189E1D9E-BAA2-4603-BB3B-0B926BB35568}" type="pres">
      <dgm:prSet presAssocID="{2AFD0D5F-E248-484D-8E11-12BDB36EF91F}" presName="padding" presStyleLbl="node1" presStyleIdx="0" presStyleCnt="9"/>
      <dgm:spPr/>
    </dgm:pt>
    <dgm:pt modelId="{23E8F9D2-339C-4DCC-BB97-72FCC2513DE0}" type="pres">
      <dgm:prSet presAssocID="{2AFD0D5F-E248-484D-8E11-12BDB36EF91F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5BB02-2F5B-4836-BFAB-815098016B8F}" type="pres">
      <dgm:prSet presAssocID="{A47A42F7-58DD-4CF3-8FBC-DD7DBE361994}" presName="sibTrans" presStyleLbl="sibTrans2D1" presStyleIdx="1" presStyleCnt="8"/>
      <dgm:spPr/>
      <dgm:t>
        <a:bodyPr/>
        <a:lstStyle/>
        <a:p>
          <a:endParaRPr lang="en-US"/>
        </a:p>
      </dgm:t>
    </dgm:pt>
    <dgm:pt modelId="{331DE79A-23F0-4D4F-BAE6-505654BD3C95}" type="pres">
      <dgm:prSet presAssocID="{44C443A9-71D7-4441-9E11-C06D82CC7259}" presName="middleNode" presStyleCnt="0"/>
      <dgm:spPr/>
    </dgm:pt>
    <dgm:pt modelId="{38AF705F-2EA5-4106-B705-7ABAE026ABB6}" type="pres">
      <dgm:prSet presAssocID="{44C443A9-71D7-4441-9E11-C06D82CC7259}" presName="padding" presStyleLbl="node1" presStyleIdx="1" presStyleCnt="9"/>
      <dgm:spPr/>
    </dgm:pt>
    <dgm:pt modelId="{D00E721C-B74E-4077-A448-3E9CCFBB855E}" type="pres">
      <dgm:prSet presAssocID="{44C443A9-71D7-4441-9E11-C06D82CC7259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54ED4-FA13-4505-A468-B792864440A9}" type="pres">
      <dgm:prSet presAssocID="{15944913-D8A1-46D0-A1A7-B9AC6FC1C7EF}" presName="sibTrans" presStyleLbl="sibTrans2D1" presStyleIdx="2" presStyleCnt="8"/>
      <dgm:spPr/>
      <dgm:t>
        <a:bodyPr/>
        <a:lstStyle/>
        <a:p>
          <a:endParaRPr lang="en-US"/>
        </a:p>
      </dgm:t>
    </dgm:pt>
    <dgm:pt modelId="{09A387E8-9A36-439E-B35E-56B6380EC803}" type="pres">
      <dgm:prSet presAssocID="{13039B68-E8DB-4B2E-9F81-2094C0F99F74}" presName="middleNode" presStyleCnt="0"/>
      <dgm:spPr/>
    </dgm:pt>
    <dgm:pt modelId="{60EDB922-507B-4FCD-A89B-57316DF07DA7}" type="pres">
      <dgm:prSet presAssocID="{13039B68-E8DB-4B2E-9F81-2094C0F99F74}" presName="padding" presStyleLbl="node1" presStyleIdx="2" presStyleCnt="9"/>
      <dgm:spPr/>
    </dgm:pt>
    <dgm:pt modelId="{1361526C-96B9-457E-A58E-29882AE0BE44}" type="pres">
      <dgm:prSet presAssocID="{13039B68-E8DB-4B2E-9F81-2094C0F99F74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CA440-F066-4EC3-8548-DC95E828DBEB}" type="pres">
      <dgm:prSet presAssocID="{CB9AAA80-2290-49C8-BA85-A2A83ED31F63}" presName="sibTrans" presStyleLbl="sibTrans2D1" presStyleIdx="3" presStyleCnt="8"/>
      <dgm:spPr/>
      <dgm:t>
        <a:bodyPr/>
        <a:lstStyle/>
        <a:p>
          <a:endParaRPr lang="en-US"/>
        </a:p>
      </dgm:t>
    </dgm:pt>
    <dgm:pt modelId="{F49E7A95-8594-4B1A-9904-B5A9C18A5E1F}" type="pres">
      <dgm:prSet presAssocID="{26B79C9F-45F8-4C2C-862F-E06E135ECD79}" presName="middleNode" presStyleCnt="0"/>
      <dgm:spPr/>
    </dgm:pt>
    <dgm:pt modelId="{F7F2E63F-8E83-4977-94B4-87E128247D11}" type="pres">
      <dgm:prSet presAssocID="{26B79C9F-45F8-4C2C-862F-E06E135ECD79}" presName="padding" presStyleLbl="node1" presStyleIdx="3" presStyleCnt="9"/>
      <dgm:spPr/>
    </dgm:pt>
    <dgm:pt modelId="{1BC0DA3D-9E22-4872-A3BA-99CF495DE750}" type="pres">
      <dgm:prSet presAssocID="{26B79C9F-45F8-4C2C-862F-E06E135ECD79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EAE89-F7E7-49C6-A317-10916A8175DE}" type="pres">
      <dgm:prSet presAssocID="{56E8E029-9AEB-465C-AB5D-D91307A76DCA}" presName="sibTrans" presStyleLbl="sibTrans2D1" presStyleIdx="4" presStyleCnt="8"/>
      <dgm:spPr/>
      <dgm:t>
        <a:bodyPr/>
        <a:lstStyle/>
        <a:p>
          <a:endParaRPr lang="en-US"/>
        </a:p>
      </dgm:t>
    </dgm:pt>
    <dgm:pt modelId="{C54807F9-D34D-4FB8-BBEF-CB09B24EE3D4}" type="pres">
      <dgm:prSet presAssocID="{62841332-AEDF-41F3-84BC-C7F3D48160CD}" presName="middleNode" presStyleCnt="0"/>
      <dgm:spPr/>
    </dgm:pt>
    <dgm:pt modelId="{A87C4EF7-0A27-43F7-96A0-B9E5D9095D79}" type="pres">
      <dgm:prSet presAssocID="{62841332-AEDF-41F3-84BC-C7F3D48160CD}" presName="padding" presStyleLbl="node1" presStyleIdx="4" presStyleCnt="9"/>
      <dgm:spPr/>
    </dgm:pt>
    <dgm:pt modelId="{8C1F0C1A-5E70-4DCA-86C1-CAB0CA6C71FD}" type="pres">
      <dgm:prSet presAssocID="{62841332-AEDF-41F3-84BC-C7F3D48160CD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19276-75D4-4756-B63B-C3F7D186F1F1}" type="pres">
      <dgm:prSet presAssocID="{D5E3DEAF-3AB3-4356-80B3-6A668AF0A31A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23C634D-B96C-44FD-A551-EBA2815FDF35}" type="pres">
      <dgm:prSet presAssocID="{122A104F-44AC-44D5-B7A2-B64694313F67}" presName="middleNode" presStyleCnt="0"/>
      <dgm:spPr/>
    </dgm:pt>
    <dgm:pt modelId="{D5B34496-7CEF-4502-988B-D5D63463EE9E}" type="pres">
      <dgm:prSet presAssocID="{122A104F-44AC-44D5-B7A2-B64694313F67}" presName="padding" presStyleLbl="node1" presStyleIdx="5" presStyleCnt="9"/>
      <dgm:spPr/>
    </dgm:pt>
    <dgm:pt modelId="{1D4710E2-76DD-4F13-838B-FB989ED67E8A}" type="pres">
      <dgm:prSet presAssocID="{122A104F-44AC-44D5-B7A2-B64694313F67}" presName="shap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F1EE4-C9D1-4EBA-9FC1-80BDAB4A111F}" type="pres">
      <dgm:prSet presAssocID="{B6600EF4-BD61-40FE-BC50-040F710C93CD}" presName="sibTrans" presStyleLbl="sibTrans2D1" presStyleIdx="6" presStyleCnt="8"/>
      <dgm:spPr/>
      <dgm:t>
        <a:bodyPr/>
        <a:lstStyle/>
        <a:p>
          <a:endParaRPr lang="en-US"/>
        </a:p>
      </dgm:t>
    </dgm:pt>
    <dgm:pt modelId="{3CBD117B-FC6E-4136-BFD2-F15A8F6D1F27}" type="pres">
      <dgm:prSet presAssocID="{7EFAFF8D-FD23-43A6-B86D-6AEBF704A713}" presName="middleNode" presStyleCnt="0"/>
      <dgm:spPr/>
    </dgm:pt>
    <dgm:pt modelId="{5F12ADAB-9770-40CF-A460-D770FA9AEBD5}" type="pres">
      <dgm:prSet presAssocID="{7EFAFF8D-FD23-43A6-B86D-6AEBF704A713}" presName="padding" presStyleLbl="node1" presStyleIdx="6" presStyleCnt="9"/>
      <dgm:spPr/>
    </dgm:pt>
    <dgm:pt modelId="{C27C5C25-276B-457C-A2F8-373A583288C7}" type="pres">
      <dgm:prSet presAssocID="{7EFAFF8D-FD23-43A6-B86D-6AEBF704A713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F8923-A113-4785-87C1-8992405A3B5D}" type="pres">
      <dgm:prSet presAssocID="{710F0A88-0B5A-4086-B2FC-434FED8CB85C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0F2013D-831C-4D1A-A0AF-0C02076A6804}" type="pres">
      <dgm:prSet presAssocID="{EE8423C6-C86A-4C7C-9F5B-7E8F90BAE658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F4D434-946B-4865-8B33-8DF69C35B72E}" type="presOf" srcId="{A47A42F7-58DD-4CF3-8FBC-DD7DBE361994}" destId="{8CB5BB02-2F5B-4836-BFAB-815098016B8F}" srcOrd="0" destOrd="0" presId="urn:microsoft.com/office/officeart/2005/8/layout/bProcess2"/>
    <dgm:cxn modelId="{272FCDDE-1D63-4669-ACA0-038CD851B6BF}" srcId="{52FDF437-F10F-4B19-9307-18C5BD5369C9}" destId="{122A104F-44AC-44D5-B7A2-B64694313F67}" srcOrd="6" destOrd="0" parTransId="{4D292547-E22C-4172-A055-4FA3E83E596C}" sibTransId="{B6600EF4-BD61-40FE-BC50-040F710C93CD}"/>
    <dgm:cxn modelId="{C2B83AA8-FBDB-4421-80C7-30A8B7CD7FFC}" srcId="{52FDF437-F10F-4B19-9307-18C5BD5369C9}" destId="{62841332-AEDF-41F3-84BC-C7F3D48160CD}" srcOrd="5" destOrd="0" parTransId="{CB7FEB97-CF41-4C7B-BD72-FFE601C8FE8D}" sibTransId="{D5E3DEAF-3AB3-4356-80B3-6A668AF0A31A}"/>
    <dgm:cxn modelId="{75C5DE6B-3B9E-4F77-9402-B6F179F96FBA}" type="presOf" srcId="{122A104F-44AC-44D5-B7A2-B64694313F67}" destId="{1D4710E2-76DD-4F13-838B-FB989ED67E8A}" srcOrd="0" destOrd="0" presId="urn:microsoft.com/office/officeart/2005/8/layout/bProcess2"/>
    <dgm:cxn modelId="{B9370107-22FE-4276-B1D7-D097D3DC769B}" srcId="{52FDF437-F10F-4B19-9307-18C5BD5369C9}" destId="{2AFD0D5F-E248-484D-8E11-12BDB36EF91F}" srcOrd="1" destOrd="0" parTransId="{8BCF8F6F-1C85-410A-99E7-CF35476F7B10}" sibTransId="{A47A42F7-58DD-4CF3-8FBC-DD7DBE361994}"/>
    <dgm:cxn modelId="{6E5CF57B-9139-44EC-A876-DAB95B19D8EF}" type="presOf" srcId="{BEFB820D-E250-4BD0-9AB8-84676A430F09}" destId="{7947F852-78EC-4251-9168-82D2CEB51911}" srcOrd="0" destOrd="0" presId="urn:microsoft.com/office/officeart/2005/8/layout/bProcess2"/>
    <dgm:cxn modelId="{FEC1003D-C36B-4CD9-B795-F38FE33EF5AA}" srcId="{52FDF437-F10F-4B19-9307-18C5BD5369C9}" destId="{EE8423C6-C86A-4C7C-9F5B-7E8F90BAE658}" srcOrd="8" destOrd="0" parTransId="{993EE0C4-E253-4F4D-BB61-3C45CAD927DA}" sibTransId="{441CBED4-707E-4AF2-A1E3-0E2E97E591DF}"/>
    <dgm:cxn modelId="{3FCF3F42-55C3-4406-8851-DDE3BCB9DB66}" type="presOf" srcId="{D5E3DEAF-3AB3-4356-80B3-6A668AF0A31A}" destId="{BEA19276-75D4-4756-B63B-C3F7D186F1F1}" srcOrd="0" destOrd="0" presId="urn:microsoft.com/office/officeart/2005/8/layout/bProcess2"/>
    <dgm:cxn modelId="{9AB2670B-3AD7-450E-B961-F8A2980C7407}" type="presOf" srcId="{710F0A88-0B5A-4086-B2FC-434FED8CB85C}" destId="{7E7F8923-A113-4785-87C1-8992405A3B5D}" srcOrd="0" destOrd="0" presId="urn:microsoft.com/office/officeart/2005/8/layout/bProcess2"/>
    <dgm:cxn modelId="{8D59A1D8-1EFF-4B7D-971D-50F1FAA0752E}" type="presOf" srcId="{26B79C9F-45F8-4C2C-862F-E06E135ECD79}" destId="{1BC0DA3D-9E22-4872-A3BA-99CF495DE750}" srcOrd="0" destOrd="0" presId="urn:microsoft.com/office/officeart/2005/8/layout/bProcess2"/>
    <dgm:cxn modelId="{3493FAF0-F92A-4888-9606-BCCDEE26FBF3}" type="presOf" srcId="{13039B68-E8DB-4B2E-9F81-2094C0F99F74}" destId="{1361526C-96B9-457E-A58E-29882AE0BE44}" srcOrd="0" destOrd="0" presId="urn:microsoft.com/office/officeart/2005/8/layout/bProcess2"/>
    <dgm:cxn modelId="{DD8F4300-7DF8-4525-BAF5-C16B0091507D}" srcId="{52FDF437-F10F-4B19-9307-18C5BD5369C9}" destId="{26B79C9F-45F8-4C2C-862F-E06E135ECD79}" srcOrd="4" destOrd="0" parTransId="{6179ABD0-BD46-4B9A-B077-C7B4DCD9C9A9}" sibTransId="{56E8E029-9AEB-465C-AB5D-D91307A76DCA}"/>
    <dgm:cxn modelId="{D82750DA-97D8-4B59-95A7-1872D0E1BEB9}" type="presOf" srcId="{7EFAFF8D-FD23-43A6-B86D-6AEBF704A713}" destId="{C27C5C25-276B-457C-A2F8-373A583288C7}" srcOrd="0" destOrd="0" presId="urn:microsoft.com/office/officeart/2005/8/layout/bProcess2"/>
    <dgm:cxn modelId="{40BC93B8-2DC2-4BF2-877D-33DEBBC89DFD}" type="presOf" srcId="{62841332-AEDF-41F3-84BC-C7F3D48160CD}" destId="{8C1F0C1A-5E70-4DCA-86C1-CAB0CA6C71FD}" srcOrd="0" destOrd="0" presId="urn:microsoft.com/office/officeart/2005/8/layout/bProcess2"/>
    <dgm:cxn modelId="{53B13250-881B-4EE8-8799-E84907A08713}" srcId="{52FDF437-F10F-4B19-9307-18C5BD5369C9}" destId="{2D4C838A-FDD6-4229-B159-FDBDB6ACCDB5}" srcOrd="0" destOrd="0" parTransId="{88609C48-A385-4DD9-B7FD-79913F012293}" sibTransId="{BEFB820D-E250-4BD0-9AB8-84676A430F09}"/>
    <dgm:cxn modelId="{F72A2FC7-5A65-4013-91DA-8591AE647A9A}" type="presOf" srcId="{52FDF437-F10F-4B19-9307-18C5BD5369C9}" destId="{D4EC7B14-7E1A-4711-B698-EFF835B3A3EF}" srcOrd="0" destOrd="0" presId="urn:microsoft.com/office/officeart/2005/8/layout/bProcess2"/>
    <dgm:cxn modelId="{F1DFBD9F-54FE-4C13-9968-2DC4A285B25E}" type="presOf" srcId="{CB9AAA80-2290-49C8-BA85-A2A83ED31F63}" destId="{5F0CA440-F066-4EC3-8548-DC95E828DBEB}" srcOrd="0" destOrd="0" presId="urn:microsoft.com/office/officeart/2005/8/layout/bProcess2"/>
    <dgm:cxn modelId="{BB06F924-6558-4765-B3D7-099C6141EEB8}" type="presOf" srcId="{2D4C838A-FDD6-4229-B159-FDBDB6ACCDB5}" destId="{CCFEF530-4771-49FB-B01F-14CBC9D61D09}" srcOrd="0" destOrd="0" presId="urn:microsoft.com/office/officeart/2005/8/layout/bProcess2"/>
    <dgm:cxn modelId="{03462F50-31B8-4AC8-AE93-0518B090E0A2}" type="presOf" srcId="{B6600EF4-BD61-40FE-BC50-040F710C93CD}" destId="{50EF1EE4-C9D1-4EBA-9FC1-80BDAB4A111F}" srcOrd="0" destOrd="0" presId="urn:microsoft.com/office/officeart/2005/8/layout/bProcess2"/>
    <dgm:cxn modelId="{46E3A671-D198-470A-8EAC-968F7689A4D6}" type="presOf" srcId="{56E8E029-9AEB-465C-AB5D-D91307A76DCA}" destId="{5CAEAE89-F7E7-49C6-A317-10916A8175DE}" srcOrd="0" destOrd="0" presId="urn:microsoft.com/office/officeart/2005/8/layout/bProcess2"/>
    <dgm:cxn modelId="{ECB85341-0F29-4AB3-85FC-9B6B77C4DA34}" type="presOf" srcId="{15944913-D8A1-46D0-A1A7-B9AC6FC1C7EF}" destId="{85354ED4-FA13-4505-A468-B792864440A9}" srcOrd="0" destOrd="0" presId="urn:microsoft.com/office/officeart/2005/8/layout/bProcess2"/>
    <dgm:cxn modelId="{8FB6E3EE-6DF4-4942-99E9-F0D2FD1E3BFC}" type="presOf" srcId="{44C443A9-71D7-4441-9E11-C06D82CC7259}" destId="{D00E721C-B74E-4077-A448-3E9CCFBB855E}" srcOrd="0" destOrd="0" presId="urn:microsoft.com/office/officeart/2005/8/layout/bProcess2"/>
    <dgm:cxn modelId="{970B830B-065D-4750-841B-C6963E3B7A76}" type="presOf" srcId="{EE8423C6-C86A-4C7C-9F5B-7E8F90BAE658}" destId="{90F2013D-831C-4D1A-A0AF-0C02076A6804}" srcOrd="0" destOrd="0" presId="urn:microsoft.com/office/officeart/2005/8/layout/bProcess2"/>
    <dgm:cxn modelId="{6E11FB83-BC24-442E-B959-F837A9B0D33B}" srcId="{52FDF437-F10F-4B19-9307-18C5BD5369C9}" destId="{44C443A9-71D7-4441-9E11-C06D82CC7259}" srcOrd="2" destOrd="0" parTransId="{FE7D6F96-52BD-44B3-B1BC-FA7467E03137}" sibTransId="{15944913-D8A1-46D0-A1A7-B9AC6FC1C7EF}"/>
    <dgm:cxn modelId="{0D44832F-413E-4C0E-BAA5-52C5EAA6B36E}" srcId="{52FDF437-F10F-4B19-9307-18C5BD5369C9}" destId="{13039B68-E8DB-4B2E-9F81-2094C0F99F74}" srcOrd="3" destOrd="0" parTransId="{B9AC9303-78EF-4EA8-8980-8947DEA72594}" sibTransId="{CB9AAA80-2290-49C8-BA85-A2A83ED31F63}"/>
    <dgm:cxn modelId="{D319CE91-6A51-4EE3-AC87-1374D43C8276}" type="presOf" srcId="{2AFD0D5F-E248-484D-8E11-12BDB36EF91F}" destId="{23E8F9D2-339C-4DCC-BB97-72FCC2513DE0}" srcOrd="0" destOrd="0" presId="urn:microsoft.com/office/officeart/2005/8/layout/bProcess2"/>
    <dgm:cxn modelId="{050BC8D5-53D4-4CDE-84AA-61A32B872D10}" srcId="{52FDF437-F10F-4B19-9307-18C5BD5369C9}" destId="{7EFAFF8D-FD23-43A6-B86D-6AEBF704A713}" srcOrd="7" destOrd="0" parTransId="{A8D3D38E-9C17-40CB-B197-91EFF5C3185B}" sibTransId="{710F0A88-0B5A-4086-B2FC-434FED8CB85C}"/>
    <dgm:cxn modelId="{B568B912-79BF-43CB-AC9B-3591695AE10D}" type="presParOf" srcId="{D4EC7B14-7E1A-4711-B698-EFF835B3A3EF}" destId="{CCFEF530-4771-49FB-B01F-14CBC9D61D09}" srcOrd="0" destOrd="0" presId="urn:microsoft.com/office/officeart/2005/8/layout/bProcess2"/>
    <dgm:cxn modelId="{62192926-3245-4800-B88D-784E522518FF}" type="presParOf" srcId="{D4EC7B14-7E1A-4711-B698-EFF835B3A3EF}" destId="{7947F852-78EC-4251-9168-82D2CEB51911}" srcOrd="1" destOrd="0" presId="urn:microsoft.com/office/officeart/2005/8/layout/bProcess2"/>
    <dgm:cxn modelId="{EAC4C096-FF3B-403B-A0F7-982E3900742C}" type="presParOf" srcId="{D4EC7B14-7E1A-4711-B698-EFF835B3A3EF}" destId="{DE8E7F8B-CCFB-478A-BC53-9C8C9E6509FB}" srcOrd="2" destOrd="0" presId="urn:microsoft.com/office/officeart/2005/8/layout/bProcess2"/>
    <dgm:cxn modelId="{60D84CD7-6F69-4AD7-951A-4A1F3DFAFFDA}" type="presParOf" srcId="{DE8E7F8B-CCFB-478A-BC53-9C8C9E6509FB}" destId="{189E1D9E-BAA2-4603-BB3B-0B926BB35568}" srcOrd="0" destOrd="0" presId="urn:microsoft.com/office/officeart/2005/8/layout/bProcess2"/>
    <dgm:cxn modelId="{83F96629-740C-4E7D-9E9A-B7518F41D04C}" type="presParOf" srcId="{DE8E7F8B-CCFB-478A-BC53-9C8C9E6509FB}" destId="{23E8F9D2-339C-4DCC-BB97-72FCC2513DE0}" srcOrd="1" destOrd="0" presId="urn:microsoft.com/office/officeart/2005/8/layout/bProcess2"/>
    <dgm:cxn modelId="{5C5E20DD-A400-4A39-9546-6EF715CB24CD}" type="presParOf" srcId="{D4EC7B14-7E1A-4711-B698-EFF835B3A3EF}" destId="{8CB5BB02-2F5B-4836-BFAB-815098016B8F}" srcOrd="3" destOrd="0" presId="urn:microsoft.com/office/officeart/2005/8/layout/bProcess2"/>
    <dgm:cxn modelId="{995E6BE5-282A-4414-9953-4C2AC2EC3BC8}" type="presParOf" srcId="{D4EC7B14-7E1A-4711-B698-EFF835B3A3EF}" destId="{331DE79A-23F0-4D4F-BAE6-505654BD3C95}" srcOrd="4" destOrd="0" presId="urn:microsoft.com/office/officeart/2005/8/layout/bProcess2"/>
    <dgm:cxn modelId="{D3268081-7A09-4FD0-ADA8-0D4237232568}" type="presParOf" srcId="{331DE79A-23F0-4D4F-BAE6-505654BD3C95}" destId="{38AF705F-2EA5-4106-B705-7ABAE026ABB6}" srcOrd="0" destOrd="0" presId="urn:microsoft.com/office/officeart/2005/8/layout/bProcess2"/>
    <dgm:cxn modelId="{6732FBF1-6F17-40B4-A808-19E08A2CC7E4}" type="presParOf" srcId="{331DE79A-23F0-4D4F-BAE6-505654BD3C95}" destId="{D00E721C-B74E-4077-A448-3E9CCFBB855E}" srcOrd="1" destOrd="0" presId="urn:microsoft.com/office/officeart/2005/8/layout/bProcess2"/>
    <dgm:cxn modelId="{D6430BBB-2DFF-4208-B374-137A79F646A2}" type="presParOf" srcId="{D4EC7B14-7E1A-4711-B698-EFF835B3A3EF}" destId="{85354ED4-FA13-4505-A468-B792864440A9}" srcOrd="5" destOrd="0" presId="urn:microsoft.com/office/officeart/2005/8/layout/bProcess2"/>
    <dgm:cxn modelId="{2F55B6D0-9DE8-481F-9F38-1A76E6134067}" type="presParOf" srcId="{D4EC7B14-7E1A-4711-B698-EFF835B3A3EF}" destId="{09A387E8-9A36-439E-B35E-56B6380EC803}" srcOrd="6" destOrd="0" presId="urn:microsoft.com/office/officeart/2005/8/layout/bProcess2"/>
    <dgm:cxn modelId="{27C81D84-C1AB-41E4-BD8B-0ABBAEC40F80}" type="presParOf" srcId="{09A387E8-9A36-439E-B35E-56B6380EC803}" destId="{60EDB922-507B-4FCD-A89B-57316DF07DA7}" srcOrd="0" destOrd="0" presId="urn:microsoft.com/office/officeart/2005/8/layout/bProcess2"/>
    <dgm:cxn modelId="{0EDD90BC-AD55-463E-8F72-4E150AEC6D2F}" type="presParOf" srcId="{09A387E8-9A36-439E-B35E-56B6380EC803}" destId="{1361526C-96B9-457E-A58E-29882AE0BE44}" srcOrd="1" destOrd="0" presId="urn:microsoft.com/office/officeart/2005/8/layout/bProcess2"/>
    <dgm:cxn modelId="{FAB2B337-E9C9-493B-8A60-2AE6524CA341}" type="presParOf" srcId="{D4EC7B14-7E1A-4711-B698-EFF835B3A3EF}" destId="{5F0CA440-F066-4EC3-8548-DC95E828DBEB}" srcOrd="7" destOrd="0" presId="urn:microsoft.com/office/officeart/2005/8/layout/bProcess2"/>
    <dgm:cxn modelId="{694689FF-4771-45E9-BD2E-02B13F44B0C0}" type="presParOf" srcId="{D4EC7B14-7E1A-4711-B698-EFF835B3A3EF}" destId="{F49E7A95-8594-4B1A-9904-B5A9C18A5E1F}" srcOrd="8" destOrd="0" presId="urn:microsoft.com/office/officeart/2005/8/layout/bProcess2"/>
    <dgm:cxn modelId="{D175C21B-694C-4467-9BD0-A5F3C3ECA56A}" type="presParOf" srcId="{F49E7A95-8594-4B1A-9904-B5A9C18A5E1F}" destId="{F7F2E63F-8E83-4977-94B4-87E128247D11}" srcOrd="0" destOrd="0" presId="urn:microsoft.com/office/officeart/2005/8/layout/bProcess2"/>
    <dgm:cxn modelId="{24816CCD-6819-41D9-B09B-8FD85ABA6599}" type="presParOf" srcId="{F49E7A95-8594-4B1A-9904-B5A9C18A5E1F}" destId="{1BC0DA3D-9E22-4872-A3BA-99CF495DE750}" srcOrd="1" destOrd="0" presId="urn:microsoft.com/office/officeart/2005/8/layout/bProcess2"/>
    <dgm:cxn modelId="{29938D9C-9BBE-4967-9DD3-733A7E83A04E}" type="presParOf" srcId="{D4EC7B14-7E1A-4711-B698-EFF835B3A3EF}" destId="{5CAEAE89-F7E7-49C6-A317-10916A8175DE}" srcOrd="9" destOrd="0" presId="urn:microsoft.com/office/officeart/2005/8/layout/bProcess2"/>
    <dgm:cxn modelId="{12EF95DE-A6EA-4346-B2AF-1162FAE5804D}" type="presParOf" srcId="{D4EC7B14-7E1A-4711-B698-EFF835B3A3EF}" destId="{C54807F9-D34D-4FB8-BBEF-CB09B24EE3D4}" srcOrd="10" destOrd="0" presId="urn:microsoft.com/office/officeart/2005/8/layout/bProcess2"/>
    <dgm:cxn modelId="{9BEB1BA0-47E0-4AFF-BB1C-C19EFB7AC6D1}" type="presParOf" srcId="{C54807F9-D34D-4FB8-BBEF-CB09B24EE3D4}" destId="{A87C4EF7-0A27-43F7-96A0-B9E5D9095D79}" srcOrd="0" destOrd="0" presId="urn:microsoft.com/office/officeart/2005/8/layout/bProcess2"/>
    <dgm:cxn modelId="{2F818AEA-FFFB-4B42-BD15-69E14ECCE2F0}" type="presParOf" srcId="{C54807F9-D34D-4FB8-BBEF-CB09B24EE3D4}" destId="{8C1F0C1A-5E70-4DCA-86C1-CAB0CA6C71FD}" srcOrd="1" destOrd="0" presId="urn:microsoft.com/office/officeart/2005/8/layout/bProcess2"/>
    <dgm:cxn modelId="{CF105F66-49C8-4D86-B6B8-D0E696459804}" type="presParOf" srcId="{D4EC7B14-7E1A-4711-B698-EFF835B3A3EF}" destId="{BEA19276-75D4-4756-B63B-C3F7D186F1F1}" srcOrd="11" destOrd="0" presId="urn:microsoft.com/office/officeart/2005/8/layout/bProcess2"/>
    <dgm:cxn modelId="{342A8BED-C662-4CF6-9471-C5E1C61C9935}" type="presParOf" srcId="{D4EC7B14-7E1A-4711-B698-EFF835B3A3EF}" destId="{623C634D-B96C-44FD-A551-EBA2815FDF35}" srcOrd="12" destOrd="0" presId="urn:microsoft.com/office/officeart/2005/8/layout/bProcess2"/>
    <dgm:cxn modelId="{8BF8EA1D-9280-47CC-BAB2-336CE68A2AB0}" type="presParOf" srcId="{623C634D-B96C-44FD-A551-EBA2815FDF35}" destId="{D5B34496-7CEF-4502-988B-D5D63463EE9E}" srcOrd="0" destOrd="0" presId="urn:microsoft.com/office/officeart/2005/8/layout/bProcess2"/>
    <dgm:cxn modelId="{A4DB0344-9A46-439A-89D9-EB9C02A2770B}" type="presParOf" srcId="{623C634D-B96C-44FD-A551-EBA2815FDF35}" destId="{1D4710E2-76DD-4F13-838B-FB989ED67E8A}" srcOrd="1" destOrd="0" presId="urn:microsoft.com/office/officeart/2005/8/layout/bProcess2"/>
    <dgm:cxn modelId="{7B6E92F3-FE4C-4124-8B52-43338268916C}" type="presParOf" srcId="{D4EC7B14-7E1A-4711-B698-EFF835B3A3EF}" destId="{50EF1EE4-C9D1-4EBA-9FC1-80BDAB4A111F}" srcOrd="13" destOrd="0" presId="urn:microsoft.com/office/officeart/2005/8/layout/bProcess2"/>
    <dgm:cxn modelId="{B7AA937B-0F84-4C0F-BF7F-0AFCEAF97D96}" type="presParOf" srcId="{D4EC7B14-7E1A-4711-B698-EFF835B3A3EF}" destId="{3CBD117B-FC6E-4136-BFD2-F15A8F6D1F27}" srcOrd="14" destOrd="0" presId="urn:microsoft.com/office/officeart/2005/8/layout/bProcess2"/>
    <dgm:cxn modelId="{1C3BF12B-5E9F-4B22-9A60-0EC44C73670B}" type="presParOf" srcId="{3CBD117B-FC6E-4136-BFD2-F15A8F6D1F27}" destId="{5F12ADAB-9770-40CF-A460-D770FA9AEBD5}" srcOrd="0" destOrd="0" presId="urn:microsoft.com/office/officeart/2005/8/layout/bProcess2"/>
    <dgm:cxn modelId="{ED6D0C29-6375-47FF-9578-C464107C3A83}" type="presParOf" srcId="{3CBD117B-FC6E-4136-BFD2-F15A8F6D1F27}" destId="{C27C5C25-276B-457C-A2F8-373A583288C7}" srcOrd="1" destOrd="0" presId="urn:microsoft.com/office/officeart/2005/8/layout/bProcess2"/>
    <dgm:cxn modelId="{7CC2DA2A-7368-4BBD-8A3C-FA79D09F5B54}" type="presParOf" srcId="{D4EC7B14-7E1A-4711-B698-EFF835B3A3EF}" destId="{7E7F8923-A113-4785-87C1-8992405A3B5D}" srcOrd="15" destOrd="0" presId="urn:microsoft.com/office/officeart/2005/8/layout/bProcess2"/>
    <dgm:cxn modelId="{46F13629-E28E-44E9-93E2-3CBB5E486E63}" type="presParOf" srcId="{D4EC7B14-7E1A-4711-B698-EFF835B3A3EF}" destId="{90F2013D-831C-4D1A-A0AF-0C02076A6804}" srcOrd="16" destOrd="0" presId="urn:microsoft.com/office/officeart/2005/8/layout/b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0DC8E-3490-4AF8-A49C-502B4DB63DB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071BF-5CC7-451E-8E7B-EBDC66AF3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071BF-5CC7-451E-8E7B-EBDC66AF33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A4%D0%B8%D0%BD%D0%B0%D0%BD%D1%81%D0%B8%D1%98%D1%81%D0%BA%D0%B0_%D1%82%D1%80%D0%B6%D0%B8%D1%88%D1%82%D0%B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r.wikipedia.org/wiki/%D0%A1%D0%BE%D0%BB%D0%B2%D0%B5%D0%BD%D1%82%D0%BD%D0%BE%D1%81%D1%82_(%D0%BF%D1%80%D0%B8%D0%B2%D1%80%D0%B5%D0%B4%D0%B0)" TargetMode="External"/><Relationship Id="rId3" Type="http://schemas.openxmlformats.org/officeDocument/2006/relationships/hyperlink" Target="https://sr.wikipedia.org/w/index.php?title=%D0%9A%D1%80%D0%B0%D1%82%D0%BA%D0%BE%D1%80%D0%BE%D1%87%D0%BD%D0%B8_%D0%BA%D1%80%D0%B5%D0%B4%D0%B8%D1%82&amp;action=edit&amp;redlink=1" TargetMode="External"/><Relationship Id="rId7" Type="http://schemas.openxmlformats.org/officeDocument/2006/relationships/hyperlink" Target="https://sr.wikipedia.org/wiki/%D0%9B%D0%B8%D0%BA%D0%B2%D0%B8%D0%B4%D0%BD%D0%BE%D1%81%D1%82" TargetMode="External"/><Relationship Id="rId2" Type="http://schemas.openxmlformats.org/officeDocument/2006/relationships/hyperlink" Target="https://sr.wikipedia.org/w/index.php?title=%D0%96%D0%B8%D1%80%D0%B0%D0%BB%D0%BD%D0%B8_%D0%BD%D0%BE%D0%B2%D0%B0%D1%86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r.wikipedia.org/wiki/%D0%A5%D0%B0%D1%80%D1%82%D0%B8%D1%98%D0%B5_%D0%BE%D0%B4_%D0%B2%D1%80%D0%B5%D0%B4%D0%BD%D0%BE%D1%81%D1%82%D0%B8" TargetMode="External"/><Relationship Id="rId5" Type="http://schemas.openxmlformats.org/officeDocument/2006/relationships/hyperlink" Target="https://sr.wikipedia.org/w/index.php?title=%D0%9B%D0%BE%D0%BC%D0%B1%D0%B0%D1%80%D0%B4%D0%BD%D0%B8_%D0%BF%D0%BE%D1%81%D0%BB%D0%BE%D0%B2%D0%B8&amp;action=edit&amp;redlink=1" TargetMode="External"/><Relationship Id="rId4" Type="http://schemas.openxmlformats.org/officeDocument/2006/relationships/hyperlink" Target="https://sr.wikipedia.org/w/index.php?title=%D0%95%D1%81%D0%BA%D0%BE%D0%BD%D1%82%D0%BD%D0%B8_%D0%BF%D0%BE%D1%81%D0%BB%D0%BE%D0%B2%D0%B8&amp;action=edit&amp;redlink=1" TargetMode="Externa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r.wikipedia.org/sr-ec/%D0%A2%D1%80%D0%B6%D0%B8%D1%88%D1%82%D0%B5_%D0%BD%D0%BE%D0%B2%D1%86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4900" dirty="0" smtClean="0"/>
              <a:t>Тржиште хартија од вредности</a:t>
            </a:r>
            <a:r>
              <a:rPr lang="sr-Latn-RS" sz="4900" dirty="0" smtClean="0"/>
              <a:t/>
            </a:r>
            <a:br>
              <a:rPr lang="sr-Latn-RS" sz="4900" dirty="0" smtClean="0"/>
            </a:br>
            <a:r>
              <a:rPr lang="sr-Cyrl-RS" sz="3100" dirty="0" smtClean="0"/>
              <a:t>Ученици се упућују на уџбеник стране 200,201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b="1" dirty="0" smtClean="0"/>
              <a:t>Тржиште новца</a:t>
            </a:r>
            <a:r>
              <a:rPr lang="sr-Cyrl-RS" dirty="0" smtClean="0"/>
              <a:t> је део </a:t>
            </a:r>
            <a:r>
              <a:rPr lang="sr-Cyrl-RS" dirty="0" smtClean="0">
                <a:hlinkClick r:id="rId3" tooltip="Финансијска тржишта"/>
              </a:rPr>
              <a:t>финансијског тржишта</a:t>
            </a:r>
            <a:r>
              <a:rPr lang="sr-Cyrl-RS" dirty="0" smtClean="0"/>
              <a:t>, место сусретања понуде и тражње за различитим облицима краткорочне финансијске активе, односно активе чији је рок доспећа краћи од једне године.</a:t>
            </a:r>
            <a:endParaRPr lang="en-US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928670"/>
            <a:ext cx="6072230" cy="1609725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Тржиште ХОВ и тржиште новца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 овом тржишту се обављају трансакције са:</a:t>
            </a:r>
          </a:p>
          <a:p>
            <a:r>
              <a:rPr lang="ru-RU" sz="2000" dirty="0" smtClean="0">
                <a:hlinkClick r:id="rId2" tooltip="Жирални новац (страница не постоји)"/>
              </a:rPr>
              <a:t>жиралним новцем</a:t>
            </a:r>
            <a:endParaRPr lang="ru-RU" sz="2000" dirty="0" smtClean="0"/>
          </a:p>
          <a:p>
            <a:r>
              <a:rPr lang="ru-RU" sz="2000" dirty="0" smtClean="0"/>
              <a:t>узимање и давање </a:t>
            </a:r>
            <a:r>
              <a:rPr lang="ru-RU" sz="2000" dirty="0" smtClean="0">
                <a:hlinkClick r:id="rId3" tooltip="Краткорочни кредит (страница не постоји)"/>
              </a:rPr>
              <a:t>краткорочних кредита</a:t>
            </a:r>
            <a:endParaRPr lang="ru-RU" sz="2000" dirty="0" smtClean="0"/>
          </a:p>
          <a:p>
            <a:r>
              <a:rPr lang="ru-RU" sz="2000" dirty="0" smtClean="0">
                <a:hlinkClick r:id="rId4" tooltip="Есконтни послови (страница не постоји)"/>
              </a:rPr>
              <a:t>есконтни послови</a:t>
            </a:r>
            <a:endParaRPr lang="ru-RU" sz="2000" dirty="0" smtClean="0"/>
          </a:p>
          <a:p>
            <a:r>
              <a:rPr lang="ru-RU" sz="2000" dirty="0" smtClean="0">
                <a:hlinkClick r:id="rId5" tooltip="Ломбардни послови (страница не постоји)"/>
              </a:rPr>
              <a:t>ломбардни послови</a:t>
            </a:r>
            <a:r>
              <a:rPr lang="ru-RU" sz="2000" dirty="0" smtClean="0"/>
              <a:t> и</a:t>
            </a:r>
          </a:p>
          <a:p>
            <a:r>
              <a:rPr lang="ru-RU" sz="2000" dirty="0" smtClean="0"/>
              <a:t>послови са краткорочним </a:t>
            </a:r>
            <a:r>
              <a:rPr lang="ru-RU" sz="2000" u="sng" dirty="0" smtClean="0">
                <a:hlinkClick r:id="rId6"/>
              </a:rPr>
              <a:t>хартијама од вредности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Тржиште новца врши монетарну функцију, јер оно представља инструментални оквир у коме се уравнотежује и коригује потреба економских субјеката за новцем, и тиме одржавају своју </a:t>
            </a:r>
            <a:r>
              <a:rPr lang="ru-RU" sz="2000" dirty="0" smtClean="0">
                <a:hlinkClick r:id="rId7" tooltip="Ликвидност"/>
              </a:rPr>
              <a:t>ликвидност</a:t>
            </a:r>
            <a:r>
              <a:rPr lang="ru-RU" sz="2000" dirty="0" smtClean="0"/>
              <a:t> и </a:t>
            </a:r>
            <a:r>
              <a:rPr lang="ru-RU" sz="2000" dirty="0" smtClean="0">
                <a:hlinkClick r:id="rId8" tooltip="Солвентност (привреда)"/>
              </a:rPr>
              <a:t>солвентност</a:t>
            </a:r>
            <a:endParaRPr lang="en-US" sz="20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43504" y="5500702"/>
            <a:ext cx="4000496" cy="1357298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Главни учесници на тржишту новца су: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1400" dirty="0" smtClean="0"/>
          </a:p>
          <a:p>
            <a:r>
              <a:rPr lang="ru-RU" sz="1400" b="1" dirty="0" smtClean="0"/>
              <a:t>Држава,</a:t>
            </a:r>
            <a:r>
              <a:rPr lang="ru-RU" sz="1400" dirty="0" smtClean="0"/>
              <a:t> која обезбеђује средства за финансирање дефицита у јавним финансијама, без инфлаторних последица. Она де</a:t>
            </a:r>
            <a:r>
              <a:rPr lang="sr-Cyrl-RS" sz="1400" dirty="0" smtClean="0"/>
              <a:t>л</a:t>
            </a:r>
            <a:r>
              <a:rPr lang="ru-RU" sz="1400" dirty="0" smtClean="0"/>
              <a:t>ује преко министарства финансија и централне банке.</a:t>
            </a:r>
          </a:p>
          <a:p>
            <a:r>
              <a:rPr lang="ru-RU" sz="1400" b="1" dirty="0" smtClean="0"/>
              <a:t>Министарство финансија </a:t>
            </a:r>
            <a:r>
              <a:rPr lang="ru-RU" sz="1400" dirty="0" smtClean="0"/>
              <a:t>емитује краткорочне хартија од вредности (обвезнице и записе), којима држава покрива тренутни дефицит у финансирању, до приспећа нових фискалних прихода. </a:t>
            </a:r>
          </a:p>
          <a:p>
            <a:r>
              <a:rPr lang="ru-RU" sz="1400" b="1" dirty="0" smtClean="0"/>
              <a:t>Централна банка</a:t>
            </a:r>
            <a:r>
              <a:rPr lang="ru-RU" sz="1400" dirty="0" smtClean="0"/>
              <a:t>, као врховна монетарна институција, је најутицајнији учесник на тржишту новца. Она регулише количину новца у оптицају и спроводи монетарну политику. Када жели да повећа понуду новца, централна банка купује на тржишту хартије од вредности, чиме се повећава количина новца у оптицају. Ако жели да смањи количину новца у оптицају, централна банка продаје своје хартије од вредности.</a:t>
            </a:r>
          </a:p>
          <a:p>
            <a:r>
              <a:rPr lang="ru-RU" sz="1400" b="1" dirty="0" smtClean="0"/>
              <a:t>Пословне банке</a:t>
            </a:r>
            <a:r>
              <a:rPr lang="ru-RU" sz="1400" dirty="0" smtClean="0"/>
              <a:t>. Могу бити издавачи или купци краткорочних хартија од вредности које издају министарство финансија и централна банка.</a:t>
            </a:r>
          </a:p>
          <a:p>
            <a:r>
              <a:rPr lang="ru-RU" sz="1400" b="1" dirty="0" smtClean="0"/>
              <a:t>Финансијске институције </a:t>
            </a:r>
            <a:r>
              <a:rPr lang="ru-RU" sz="1400" dirty="0" smtClean="0"/>
              <a:t>(пензиони фондови, осигуравајућа друштва, инвестиционе компаније). Обично се јављају као купци (инвеститори).</a:t>
            </a:r>
          </a:p>
          <a:p>
            <a:r>
              <a:rPr lang="ru-RU" sz="1400" b="1" dirty="0" smtClean="0"/>
              <a:t>Друге финансијске организације, </a:t>
            </a:r>
            <a:r>
              <a:rPr lang="ru-RU" sz="1400" dirty="0" smtClean="0"/>
              <a:t>предузећа и индивидуални инвеститори. Предузећа могу могу бити купци, док познатија и већа предузећа, која стекну поверење инвеститора, такође могу издавати хартије од вредности.</a:t>
            </a:r>
            <a:r>
              <a:rPr lang="ru-RU" sz="1400" baseline="30000" dirty="0" smtClean="0">
                <a:hlinkClick r:id="rId2"/>
              </a:rPr>
              <a:t>[2]</a:t>
            </a:r>
            <a:endParaRPr lang="ru-RU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Постоје два сегмента тржишта новца и то су:</a:t>
            </a:r>
            <a:br>
              <a:rPr lang="ru-RU" b="0" dirty="0" smtClean="0"/>
            </a:br>
            <a:r>
              <a:rPr lang="ru-RU" b="0" dirty="0" smtClean="0"/>
              <a:t>1.тржиште жиралног новца и</a:t>
            </a:r>
            <a:br>
              <a:rPr lang="ru-RU" b="0" dirty="0" smtClean="0"/>
            </a:br>
            <a:r>
              <a:rPr lang="ru-RU" b="0" dirty="0" smtClean="0"/>
              <a:t>2.тржиште краткорочних хартија од вредности.</a:t>
            </a:r>
            <a:endParaRPr lang="ru-RU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BEONIA (Belgrade </a:t>
            </a:r>
            <a:r>
              <a:rPr lang="en-US" sz="1800" b="1" dirty="0" err="1" smtClean="0"/>
              <a:t>OverNight</a:t>
            </a:r>
            <a:r>
              <a:rPr lang="en-US" sz="1800" b="1" dirty="0" smtClean="0"/>
              <a:t> Index Average)</a:t>
            </a:r>
            <a:endParaRPr lang="sr-Cyrl-RS" sz="1800" b="1" i="1" u="sng" dirty="0" smtClean="0"/>
          </a:p>
          <a:p>
            <a:r>
              <a:rPr lang="sr-Cyrl-RS" sz="1800" b="1" i="1" u="sng" dirty="0" smtClean="0"/>
              <a:t>ПРИМЕР</a:t>
            </a:r>
            <a:endParaRPr lang="sr-Latn-RS" sz="1800" b="1" i="1" u="sng" dirty="0" smtClean="0"/>
          </a:p>
          <a:p>
            <a:endParaRPr lang="en-US" sz="1800" b="1" dirty="0" smtClean="0"/>
          </a:p>
          <a:p>
            <a:r>
              <a:rPr lang="sr-Cyrl-RS" sz="1800" dirty="0" smtClean="0"/>
              <a:t>Датум30.04.2020.</a:t>
            </a:r>
            <a:r>
              <a:rPr lang="en-US" sz="1800" dirty="0" smtClean="0"/>
              <a:t>BEONIA*</a:t>
            </a:r>
            <a:endParaRPr lang="sr-Cyrl-RS" sz="1800" dirty="0" smtClean="0"/>
          </a:p>
          <a:p>
            <a:r>
              <a:rPr lang="en-US" sz="1800" dirty="0" smtClean="0"/>
              <a:t> (%)0.53</a:t>
            </a:r>
            <a:r>
              <a:rPr lang="sr-Cyrl-RS" sz="1800" i="1" dirty="0" smtClean="0"/>
              <a:t>Дневна промена (п.п.)</a:t>
            </a:r>
            <a:r>
              <a:rPr lang="sr-Cyrl-RS" sz="1800" dirty="0" smtClean="0"/>
              <a:t>-0.02Обим (млн </a:t>
            </a:r>
            <a:r>
              <a:rPr lang="en-US" sz="1800" dirty="0" smtClean="0"/>
              <a:t>RSD)1,400.00</a:t>
            </a:r>
            <a:r>
              <a:rPr lang="sr-Cyrl-RS" sz="1800" i="1" dirty="0" smtClean="0"/>
              <a:t>Дневна промена (млн </a:t>
            </a:r>
            <a:r>
              <a:rPr lang="en-US" sz="1800" i="1" dirty="0" smtClean="0"/>
              <a:t>RSD)</a:t>
            </a:r>
            <a:r>
              <a:rPr lang="en-US" sz="1800" dirty="0" smtClean="0"/>
              <a:t>-3,250.00</a:t>
            </a:r>
            <a:r>
              <a:rPr lang="sr-Cyrl-RS" sz="1800" dirty="0" smtClean="0"/>
              <a:t>Минимална стопа (%)0.45Максимална стопа (%)0.56Стандардна девијација (п.п.)0.05</a:t>
            </a:r>
            <a:endParaRPr lang="sr-Latn-RS" sz="1800" dirty="0" smtClean="0"/>
          </a:p>
          <a:p>
            <a:endParaRPr lang="sr-Latn-RS" sz="1800" dirty="0" smtClean="0"/>
          </a:p>
          <a:p>
            <a:r>
              <a:rPr lang="sr-Cyrl-RS" sz="1800" b="1" dirty="0" smtClean="0"/>
              <a:t>* просечна пондерисана каматна стопа по основу преконоћних позајмица на међубанкарском новчаном тржишту у Републици Србији</a:t>
            </a:r>
            <a:endParaRPr lang="en-US" sz="18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dirty="0" smtClean="0"/>
              <a:t>Дневна ликвидност банкарског сектора</a:t>
            </a:r>
            <a:br>
              <a:rPr lang="sr-Cyrl-RS" sz="3200" dirty="0" smtClean="0"/>
            </a:br>
            <a:r>
              <a:rPr lang="sr-Cyrl-RS" sz="3200" dirty="0" smtClean="0"/>
              <a:t>(пример из нашег банкарског сектора)</a:t>
            </a:r>
            <a:endParaRPr lang="sr-Cyrl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t"/>
            <a:r>
              <a:rPr lang="ru-RU" b="1" dirty="0" smtClean="0"/>
              <a:t>у милионима динара</a:t>
            </a:r>
            <a:endParaRPr lang="sr-Latn-RS" b="1" dirty="0" smtClean="0"/>
          </a:p>
          <a:p>
            <a:pPr fontAlgn="t"/>
            <a:endParaRPr lang="ru-RU" b="1" dirty="0" smtClean="0"/>
          </a:p>
          <a:p>
            <a:r>
              <a:rPr lang="ru-RU" dirty="0" smtClean="0"/>
              <a:t>Дневна ликвидност банкарског сектора и прогноза аутономних фактора:</a:t>
            </a:r>
          </a:p>
          <a:p>
            <a:endParaRPr lang="ru-RU" dirty="0" smtClean="0"/>
          </a:p>
          <a:p>
            <a:r>
              <a:rPr lang="ru-RU" dirty="0" smtClean="0"/>
              <a:t>Обрачуната динарска обавезна резерва за период од 18.04.2020. године до 17.05.2020. године198.121,1</a:t>
            </a:r>
            <a:endParaRPr lang="sr-Latn-RS" dirty="0" smtClean="0"/>
          </a:p>
          <a:p>
            <a:r>
              <a:rPr lang="ru-RU" dirty="0" smtClean="0"/>
              <a:t>Текући рачун218.791,4</a:t>
            </a:r>
            <a:endParaRPr lang="sr-Latn-RS" dirty="0" smtClean="0"/>
          </a:p>
          <a:p>
            <a:r>
              <a:rPr lang="ru-RU" dirty="0" smtClean="0"/>
              <a:t>Просек текућег рачуна у периоду издвајања динарске обавезнe резервe236.111,5</a:t>
            </a:r>
            <a:endParaRPr lang="sr-Latn-RS" dirty="0" smtClean="0"/>
          </a:p>
          <a:p>
            <a:r>
              <a:rPr lang="ru-RU" dirty="0" smtClean="0"/>
              <a:t>Дневни просек издвојене динарске обавезнe резервe (%)110,43</a:t>
            </a:r>
            <a:endParaRPr lang="sr-Latn-RS" dirty="0" smtClean="0"/>
          </a:p>
          <a:p>
            <a:r>
              <a:rPr lang="ru-RU" dirty="0" smtClean="0"/>
              <a:t>Просек издвојене динарске обавезнe резервe у периоду (%)119,18</a:t>
            </a:r>
            <a:endParaRPr lang="sr-Latn-RS" dirty="0" smtClean="0"/>
          </a:p>
          <a:p>
            <a:r>
              <a:rPr lang="ru-RU" dirty="0" smtClean="0"/>
              <a:t>Депоновани вишкови ликвидних средстава O/N137.154,9Intraday кредит0,0Кредит за ликвидност O/N0,0</a:t>
            </a:r>
            <a:endParaRPr lang="sr-Latn-RS" dirty="0" smtClean="0"/>
          </a:p>
          <a:p>
            <a:r>
              <a:rPr lang="ru-RU" dirty="0" smtClean="0"/>
              <a:t>Стање операција на отвореном тржишту5.492,0</a:t>
            </a:r>
            <a:endParaRPr lang="sr-Latn-RS" dirty="0" smtClean="0"/>
          </a:p>
          <a:p>
            <a:r>
              <a:rPr lang="ru-RU" dirty="0" smtClean="0"/>
              <a:t>Слободна средства на текућим рачунима45.997,3Остварени нето ефекат аутономних фактора на ликвидност банкарског сектора+464,3</a:t>
            </a:r>
            <a:endParaRPr lang="sr-Latn-RS" dirty="0" smtClean="0"/>
          </a:p>
          <a:p>
            <a:r>
              <a:rPr lang="ru-RU" dirty="0" smtClean="0"/>
              <a:t>Прогнозирани просечни дневни нето ефекат аутономних фактора на ликвидност банкарског сектора за период</a:t>
            </a:r>
            <a:br>
              <a:rPr lang="ru-RU" dirty="0" smtClean="0"/>
            </a:br>
            <a:r>
              <a:rPr lang="ru-RU" dirty="0" smtClean="0"/>
              <a:t>од 29.04.2020. године до 05.05.2020. године (укључени само радни дани)-2.000,0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1400" dirty="0" smtClean="0"/>
              <a:t>Домаћи задатак </a:t>
            </a:r>
            <a:r>
              <a:rPr lang="sr-Latn-RS" sz="1400" b="1" dirty="0" smtClean="0"/>
              <a:t>:</a:t>
            </a:r>
            <a:br>
              <a:rPr lang="sr-Latn-RS" sz="1400" b="1" dirty="0" smtClean="0"/>
            </a:br>
            <a:r>
              <a:rPr lang="sr-Cyrl-RS" sz="1400" b="1" dirty="0" smtClean="0"/>
              <a:t>Направите асоцијацију</a:t>
            </a:r>
            <a:r>
              <a:rPr lang="sr-Latn-RS" sz="1400" b="1" dirty="0" smtClean="0"/>
              <a:t> </a:t>
            </a:r>
            <a:r>
              <a:rPr lang="sr-Cyrl-RS" sz="1400" b="1" dirty="0" smtClean="0"/>
              <a:t>на тему по вашем избору</a:t>
            </a:r>
            <a:r>
              <a:rPr lang="sr-Latn-RS" sz="1400" b="1" dirty="0" smtClean="0"/>
              <a:t> </a:t>
            </a:r>
            <a:r>
              <a:rPr lang="sr-Cyrl-RS" sz="1400" b="1" dirty="0" smtClean="0"/>
              <a:t>из лекција о финансијским тржиштима</a:t>
            </a:r>
            <a:r>
              <a:rPr lang="sr-Latn-RS" sz="1400" b="1" dirty="0" smtClean="0"/>
              <a:t>. </a:t>
            </a:r>
            <a:r>
              <a:rPr lang="sr-Cyrl-RS" sz="1400" b="1" dirty="0" smtClean="0"/>
              <a:t>На слајду</a:t>
            </a:r>
            <a:r>
              <a:rPr lang="sr-Latn-RS" sz="1400" b="1" dirty="0" smtClean="0"/>
              <a:t> </a:t>
            </a:r>
            <a:r>
              <a:rPr lang="sr-Cyrl-RS" sz="1400" b="1" dirty="0" smtClean="0"/>
              <a:t>се налази пример</a:t>
            </a:r>
            <a:r>
              <a:rPr lang="sr-Latn-RS" sz="1400" b="1" dirty="0" smtClean="0"/>
              <a:t> </a:t>
            </a:r>
            <a:r>
              <a:rPr lang="sr-Cyrl-RS" sz="1400" b="1" dirty="0" smtClean="0"/>
              <a:t>илустрације асоцијације</a:t>
            </a:r>
            <a:r>
              <a:rPr lang="sr-Latn-RS" sz="1400" b="1" dirty="0" smtClean="0"/>
              <a:t>. </a:t>
            </a:r>
            <a:r>
              <a:rPr lang="sr-Cyrl-RS" sz="1400" b="1" dirty="0" smtClean="0"/>
              <a:t>Направите како</a:t>
            </a:r>
            <a:r>
              <a:rPr lang="sr-Latn-RS" sz="1400" b="1" dirty="0" smtClean="0"/>
              <a:t> </a:t>
            </a:r>
            <a:r>
              <a:rPr lang="sr-Cyrl-RS" sz="1400" b="1" dirty="0" smtClean="0"/>
              <a:t>ви знате и желите</a:t>
            </a:r>
            <a:r>
              <a:rPr lang="sr-Latn-RS" sz="1400" b="1" dirty="0" smtClean="0"/>
              <a:t>, </a:t>
            </a:r>
            <a:r>
              <a:rPr lang="sr-Cyrl-RS" sz="1400" b="1" dirty="0" smtClean="0"/>
              <a:t>уколико се не сналазите нацртајте у свесци</a:t>
            </a:r>
            <a:r>
              <a:rPr lang="sr-Latn-RS" sz="1400" b="1" dirty="0" smtClean="0"/>
              <a:t> . </a:t>
            </a:r>
            <a:r>
              <a:rPr lang="sr-Cyrl-RS" sz="1400" b="1" dirty="0" smtClean="0"/>
              <a:t>Креирајте прво питања </a:t>
            </a:r>
            <a:r>
              <a:rPr lang="sr-Latn-RS" sz="1400" b="1" dirty="0" smtClean="0"/>
              <a:t>a </a:t>
            </a:r>
            <a:r>
              <a:rPr lang="sr-Cyrl-RS" sz="1400" b="1" dirty="0" smtClean="0"/>
              <a:t>у поља пишите одговоре</a:t>
            </a:r>
            <a:r>
              <a:rPr lang="sr-Latn-RS" sz="1400" b="1" dirty="0" smtClean="0"/>
              <a:t>, </a:t>
            </a:r>
            <a:r>
              <a:rPr lang="sr-Cyrl-RS" sz="1400" b="1" dirty="0" smtClean="0"/>
              <a:t>једно по једно</a:t>
            </a:r>
            <a:r>
              <a:rPr lang="sr-Latn-RS" sz="1400" b="1" dirty="0" smtClean="0"/>
              <a:t> </a:t>
            </a:r>
            <a:r>
              <a:rPr lang="sr-Cyrl-RS" sz="1400" b="1" dirty="0" smtClean="0"/>
              <a:t>поље и тако до коначног решења</a:t>
            </a:r>
            <a:r>
              <a:rPr lang="sr-Latn-RS" sz="1400" b="1" dirty="0" smtClean="0"/>
              <a:t>.</a:t>
            </a:r>
            <a:br>
              <a:rPr lang="sr-Latn-RS" sz="1400" b="1" dirty="0" smtClean="0"/>
            </a:br>
            <a:r>
              <a:rPr lang="sr-Cyrl-RS" sz="1400" b="1" dirty="0" smtClean="0"/>
              <a:t>Уколико се не сналази</a:t>
            </a:r>
            <a:r>
              <a:rPr lang="sr-Latn-RS" sz="1400" b="1" dirty="0" smtClean="0"/>
              <a:t> </a:t>
            </a:r>
            <a:r>
              <a:rPr lang="sr-Cyrl-RS" sz="1400" b="1" dirty="0" smtClean="0"/>
              <a:t>саставите 4 питања</a:t>
            </a:r>
            <a:r>
              <a:rPr lang="sr-Latn-RS" sz="1400" b="1" dirty="0" smtClean="0"/>
              <a:t> </a:t>
            </a:r>
            <a:r>
              <a:rPr lang="sr-Cyrl-RS" sz="1400" b="1" dirty="0" smtClean="0"/>
              <a:t>из лекције сами и одговорите на њих</a:t>
            </a:r>
            <a:r>
              <a:rPr lang="sr-Latn-RS" sz="1400" b="1" dirty="0" smtClean="0"/>
              <a:t>.</a:t>
            </a:r>
            <a:endParaRPr lang="en-US" sz="1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28868"/>
          <a:ext cx="7472386" cy="4214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413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Тржиште хартија од вредности Ученици се упућују на уџбеник стране 200,201</vt:lpstr>
      <vt:lpstr>Тржиште ХОВ и тржиште новца</vt:lpstr>
      <vt:lpstr>Главни учесници на тржишту новца су:</vt:lpstr>
      <vt:lpstr>Постоје два сегмента тржишта новца и то су: 1.тржиште жиралног новца и 2.тржиште краткорочних хартија од вредности.</vt:lpstr>
      <vt:lpstr>Дневна ликвидност банкарског сектора (пример из нашег банкарског сектора)</vt:lpstr>
      <vt:lpstr>Домаћи задатак : Направите асоцијацију на тему по вашем избору из лекција о финансијским тржиштима. На слајду се налази пример илустрације асоцијације. Направите како ви знате и желите, уколико се не сналазите нацртајте у свесци . Креирајте прво питања a у поља пишите одговоре, једно по једно поље и тако до коначног решења. Уколико се не сналази саставите 4 питања из лекције сами и одговорите на њих.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Тржиште хартија од вредности</dc:title>
  <dc:creator>new user</dc:creator>
  <cp:lastModifiedBy>new user</cp:lastModifiedBy>
  <cp:revision>5</cp:revision>
  <dcterms:created xsi:type="dcterms:W3CDTF">2020-04-30T15:51:30Z</dcterms:created>
  <dcterms:modified xsi:type="dcterms:W3CDTF">2020-05-03T10:33:03Z</dcterms:modified>
</cp:coreProperties>
</file>