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2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2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5151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22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221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09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6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3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7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6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117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09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8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4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91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F6AE-435C-4C9D-B6A4-8ED72F768E6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1387F7-CDD7-4FB8-BC7F-47A00BC4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3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A625-53B1-4A9E-9DBF-ABA6FC85A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dirty="0"/>
              <a:t>Међуљудски односи као фактор успеха на раду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7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DBE8-0107-454F-B79B-B6392563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13338"/>
          </a:xfrm>
        </p:spPr>
        <p:txBody>
          <a:bodyPr>
            <a:normAutofit/>
          </a:bodyPr>
          <a:lstStyle/>
          <a:p>
            <a:r>
              <a:rPr lang="sr-Cyrl-RS" dirty="0"/>
              <a:t>Међуљудски односи = организацијска култура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0B89A-F53E-46F0-8131-3416AC736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ОРГАНИЗАЦИЈАКА КУЛТУРА </a:t>
            </a:r>
            <a:r>
              <a:rPr lang="ru-RU" sz="2000" dirty="0"/>
              <a:t>је релативно трајан и специфичан систем вредности, уверења, норми и обичаја који одређје понашање људи у организацији. </a:t>
            </a:r>
          </a:p>
          <a:p>
            <a:pPr algn="just"/>
            <a:r>
              <a:rPr lang="ru-RU" sz="2000" dirty="0"/>
              <a:t>Дакле, изражава специфичан начин понашања и стил живота организације (запосленима указује на то какво се понашање вреднује, а какво је неприхватљиво).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167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077C5-D162-4C52-A4BD-BC4756662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86" y="675249"/>
            <a:ext cx="10018713" cy="4764258"/>
          </a:xfrm>
        </p:spPr>
        <p:txBody>
          <a:bodyPr>
            <a:normAutofit/>
          </a:bodyPr>
          <a:lstStyle/>
          <a:p>
            <a:r>
              <a:rPr lang="ru-RU" sz="2800" b="1" dirty="0"/>
              <a:t>Међуљудски односи </a:t>
            </a:r>
            <a:r>
              <a:rPr lang="ru-RU" sz="2800" dirty="0"/>
              <a:t>– начин функционисања и решавања проблема у односу између људи у организацији.</a:t>
            </a:r>
          </a:p>
          <a:p>
            <a:pPr marL="0" indent="0">
              <a:buNone/>
            </a:pPr>
            <a:endParaRPr lang="ru-RU" sz="2000" dirty="0"/>
          </a:p>
          <a:p>
            <a:pPr algn="just"/>
            <a:r>
              <a:rPr lang="ru-RU" sz="2000" dirty="0"/>
              <a:t>Особе са којима радимо на послу су они са којима и проводимо највише времена у животу. Они са нама деле и проживљавају многе важне тренутке и због тога је веома битно да се добро слажемо са њима.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Добри међуљудски односи представљају главни извор пословног успеха.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A73CAE-BE89-4E95-B483-C404A86EA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71" y="4466200"/>
            <a:ext cx="6553492" cy="259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8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9546-5E6B-4D3E-A370-53E6DDB7E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Како побољшати међуљудске односе?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E0BE8-C366-4AFF-90CE-EE949DD86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/>
              <a:t>Будите насмејани и позитивни!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EDB43D-E754-483A-86DA-BD240DBBB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43" y="3429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8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D632F-F9BB-4C19-8D41-942E5F066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86" y="514669"/>
            <a:ext cx="8596668" cy="5689183"/>
          </a:xfrm>
        </p:spPr>
        <p:txBody>
          <a:bodyPr>
            <a:normAutofit/>
          </a:bodyPr>
          <a:lstStyle/>
          <a:p>
            <a:r>
              <a:rPr lang="sr-Cyrl-RS" sz="2400" dirty="0"/>
              <a:t>Избегавајте трачеве.</a:t>
            </a:r>
          </a:p>
          <a:p>
            <a:endParaRPr lang="sr-Cyrl-RS" sz="2400" dirty="0"/>
          </a:p>
          <a:p>
            <a:endParaRPr lang="sr-Cyrl-RS" sz="2400" dirty="0"/>
          </a:p>
          <a:p>
            <a:endParaRPr lang="sr-Cyrl-RS" sz="2400" dirty="0"/>
          </a:p>
          <a:p>
            <a:endParaRPr lang="sr-Cyrl-RS" sz="2400" dirty="0"/>
          </a:p>
          <a:p>
            <a:endParaRPr lang="sr-Cyrl-RS" sz="2400" dirty="0"/>
          </a:p>
          <a:p>
            <a:r>
              <a:rPr lang="sr-Cyrl-RS" sz="2400" dirty="0"/>
              <a:t>Помажите сарадницима кад год имате прилику.</a:t>
            </a:r>
          </a:p>
          <a:p>
            <a:r>
              <a:rPr lang="sr-Cyrl-RS" sz="2400" dirty="0"/>
              <a:t>Зовите људе по имену, људи воле да чују своје име.</a:t>
            </a:r>
          </a:p>
          <a:p>
            <a:r>
              <a:rPr lang="sr-Cyrl-RS" sz="2400" dirty="0"/>
              <a:t>Не користите псовке и грубе речи у речнику којим се служите.</a:t>
            </a:r>
          </a:p>
          <a:p>
            <a:r>
              <a:rPr lang="ru-RU" sz="2400" dirty="0"/>
              <a:t>Избегавајте говор о политици, вери и другим осетљивим темама.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C2085-7CF7-4795-A43E-2640E207F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330" y="514669"/>
            <a:ext cx="3466734" cy="230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1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80FD-53E1-4F02-9115-D94900BC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5643"/>
          </a:xfrm>
        </p:spPr>
        <p:txBody>
          <a:bodyPr/>
          <a:lstStyle/>
          <a:p>
            <a:r>
              <a:rPr lang="sr-Cyrl-RS" dirty="0"/>
              <a:t>Позитивне последице бољих односа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3A6D-B920-49F4-9B55-F7C10262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0"/>
            <a:ext cx="8596668" cy="4395443"/>
          </a:xfrm>
        </p:spPr>
        <p:txBody>
          <a:bodyPr>
            <a:normAutofit/>
          </a:bodyPr>
          <a:lstStyle/>
          <a:p>
            <a:r>
              <a:rPr lang="sr-Cyrl-RS" sz="2400" dirty="0"/>
              <a:t>Бољи односи повећавају задовољство на послу.</a:t>
            </a:r>
          </a:p>
          <a:p>
            <a:r>
              <a:rPr lang="sr-Cyrl-RS" sz="2400" dirty="0"/>
              <a:t>Повећава се лојалност према компанији.</a:t>
            </a:r>
          </a:p>
          <a:p>
            <a:r>
              <a:rPr lang="sr-Cyrl-RS" sz="2400" dirty="0"/>
              <a:t>Смањује се број дана на боловању.</a:t>
            </a:r>
          </a:p>
          <a:p>
            <a:r>
              <a:rPr lang="sr-Cyrl-RS" sz="2400" dirty="0"/>
              <a:t>Нижа је вероватност конфликата, тужби и несугласица на радном месту.</a:t>
            </a:r>
          </a:p>
          <a:p>
            <a:r>
              <a:rPr lang="sr-Cyrl-RS" sz="2400" dirty="0"/>
              <a:t>Повећава се квалитет сарадње.</a:t>
            </a:r>
          </a:p>
          <a:p>
            <a:r>
              <a:rPr lang="sr-Cyrl-RS" sz="2400" dirty="0"/>
              <a:t>Убрзава се размена информација и узајамно учење.</a:t>
            </a:r>
          </a:p>
          <a:p>
            <a:r>
              <a:rPr lang="sr-Cyrl-RS" sz="2400" dirty="0"/>
              <a:t>Расте међусобно поверење.</a:t>
            </a:r>
          </a:p>
          <a:p>
            <a:r>
              <a:rPr lang="sr-Cyrl-RS" sz="2400" dirty="0"/>
              <a:t>Посао се обавља ефикасније и брже.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392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35361-3683-48D0-B305-C6AD8529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5643"/>
          </a:xfrm>
        </p:spPr>
        <p:txBody>
          <a:bodyPr/>
          <a:lstStyle/>
          <a:p>
            <a:r>
              <a:rPr lang="sr-Cyrl-RS" dirty="0"/>
              <a:t>Негативне последице лоших односа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FF40B-1329-4CDD-9F2D-E2D7B5237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1853"/>
            <a:ext cx="8596668" cy="4409510"/>
          </a:xfrm>
        </p:spPr>
        <p:txBody>
          <a:bodyPr>
            <a:normAutofit/>
          </a:bodyPr>
          <a:lstStyle/>
          <a:p>
            <a:r>
              <a:rPr lang="ru-RU" sz="2400" dirty="0"/>
              <a:t>Повећава се број конфликата на послу.</a:t>
            </a:r>
          </a:p>
          <a:p>
            <a:r>
              <a:rPr lang="ru-RU" sz="2400" dirty="0"/>
              <a:t>Смањује се лојалност према компанији.</a:t>
            </a:r>
          </a:p>
          <a:p>
            <a:r>
              <a:rPr lang="ru-RU" sz="2400" dirty="0"/>
              <a:t>Повећава се вероватноћа изостанака са посла, мобинга, превара и других криминалних радњи.</a:t>
            </a:r>
          </a:p>
          <a:p>
            <a:r>
              <a:rPr lang="ru-RU" sz="2400" dirty="0"/>
              <a:t>Ствара се атмосфера нездраве конкуренције, љубоморе и мањка сарадње.</a:t>
            </a:r>
          </a:p>
          <a:p>
            <a:r>
              <a:rPr lang="ru-RU" sz="2400" dirty="0"/>
              <a:t>Долази до неповерења и избегавања обављања посла.</a:t>
            </a:r>
          </a:p>
          <a:p>
            <a:r>
              <a:rPr lang="ru-RU" sz="2400" dirty="0"/>
              <a:t>Проблеми се гомилају, односи су напети и неугодни.</a:t>
            </a:r>
          </a:p>
          <a:p>
            <a:r>
              <a:rPr lang="ru-RU" sz="2400" dirty="0"/>
              <a:t>Смањује се продуктивност, ради се спорије.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154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28D3-A85B-4765-9BC4-7516006C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94" y="1602419"/>
            <a:ext cx="8596668" cy="1970775"/>
          </a:xfrm>
        </p:spPr>
        <p:txBody>
          <a:bodyPr>
            <a:normAutofit/>
          </a:bodyPr>
          <a:lstStyle/>
          <a:p>
            <a:pPr algn="ctr"/>
            <a:r>
              <a:rPr lang="sr-Cyrl-RS" sz="5400" dirty="0"/>
              <a:t>ХВАЛА НА ПАЖ</a:t>
            </a:r>
            <a:r>
              <a:rPr lang="sr-Cyrl-RS" sz="7200" dirty="0"/>
              <a:t>њ</a:t>
            </a:r>
            <a:r>
              <a:rPr lang="sr-Cyrl-RS" sz="5400" dirty="0"/>
              <a:t>И! </a:t>
            </a:r>
            <a:r>
              <a:rPr lang="sr-Cyrl-RS" sz="5400" dirty="0">
                <a:sym typeface="Wingdings" panose="05000000000000000000" pitchFamily="2" charset="2"/>
              </a:rPr>
              <a:t>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861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311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Trebuchet MS</vt:lpstr>
      <vt:lpstr>Wingdings 3</vt:lpstr>
      <vt:lpstr>Facet</vt:lpstr>
      <vt:lpstr>Међуљудски односи као фактор успеха на раду</vt:lpstr>
      <vt:lpstr>Међуљудски односи = организацијска култура</vt:lpstr>
      <vt:lpstr>PowerPoint Presentation</vt:lpstr>
      <vt:lpstr>Како побољшати међуљудске односе?</vt:lpstr>
      <vt:lpstr>PowerPoint Presentation</vt:lpstr>
      <vt:lpstr>Позитивне последице бољих односа</vt:lpstr>
      <vt:lpstr>Негативне последице лоших односа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Међуљудски односи као фактор успеха на раду</dc:title>
  <dc:creator>Snezana Stanic</dc:creator>
  <cp:lastModifiedBy>Snezana Stanic</cp:lastModifiedBy>
  <cp:revision>7</cp:revision>
  <dcterms:created xsi:type="dcterms:W3CDTF">2020-03-19T16:22:20Z</dcterms:created>
  <dcterms:modified xsi:type="dcterms:W3CDTF">2020-03-19T20:41:55Z</dcterms:modified>
</cp:coreProperties>
</file>