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DABF6C-4CF7-4951-8C7A-1FEF6A7CF1F1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C7EB6B-B77D-4432-84F2-AEB748694F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BF6C-4CF7-4951-8C7A-1FEF6A7CF1F1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B6B-B77D-4432-84F2-AEB748694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BF6C-4CF7-4951-8C7A-1FEF6A7CF1F1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B6B-B77D-4432-84F2-AEB748694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DABF6C-4CF7-4951-8C7A-1FEF6A7CF1F1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C7EB6B-B77D-4432-84F2-AEB748694F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DABF6C-4CF7-4951-8C7A-1FEF6A7CF1F1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C7EB6B-B77D-4432-84F2-AEB748694F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BF6C-4CF7-4951-8C7A-1FEF6A7CF1F1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B6B-B77D-4432-84F2-AEB748694F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BF6C-4CF7-4951-8C7A-1FEF6A7CF1F1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B6B-B77D-4432-84F2-AEB748694F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DABF6C-4CF7-4951-8C7A-1FEF6A7CF1F1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C7EB6B-B77D-4432-84F2-AEB748694F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BF6C-4CF7-4951-8C7A-1FEF6A7CF1F1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B6B-B77D-4432-84F2-AEB748694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DABF6C-4CF7-4951-8C7A-1FEF6A7CF1F1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C7EB6B-B77D-4432-84F2-AEB748694FD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DABF6C-4CF7-4951-8C7A-1FEF6A7CF1F1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C7EB6B-B77D-4432-84F2-AEB748694FD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DABF6C-4CF7-4951-8C7A-1FEF6A7CF1F1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C7EB6B-B77D-4432-84F2-AEB748694F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09600"/>
            <a:ext cx="7329268" cy="2791968"/>
          </a:xfrm>
        </p:spPr>
        <p:txBody>
          <a:bodyPr>
            <a:normAutofit/>
          </a:bodyPr>
          <a:lstStyle/>
          <a:p>
            <a:pPr algn="ctr"/>
            <a:r>
              <a:rPr lang="sr-Cyrl-RS" sz="4400" dirty="0" smtClean="0">
                <a:latin typeface="Times New Roman" pitchFamily="18" charset="0"/>
                <a:ea typeface="Yu Gothic Light" pitchFamily="34" charset="-128"/>
                <a:cs typeface="Times New Roman" pitchFamily="18" charset="0"/>
              </a:rPr>
              <a:t>СЛОМ ПРВОГ СРПСКОГ УСТАНКА</a:t>
            </a:r>
            <a:endParaRPr lang="en-US" sz="4400" dirty="0">
              <a:latin typeface="Times New Roman" pitchFamily="18" charset="0"/>
              <a:ea typeface="Yu Gothic Light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87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533400"/>
            <a:ext cx="7239000" cy="5940552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Улазак Русије у рат је омогућило да Србија добије савезника против Турске.</a:t>
            </a:r>
          </a:p>
          <a:p>
            <a:pPr algn="just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Срби охрабрени великим победама, почели су борбе за ослобођење Београда. Карађорђе је наредио напад половином децембра. Београд је почетком 1807. године ослобођен. </a:t>
            </a: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Цео Београдски пашалук је до фебруара ослобођен.</a:t>
            </a:r>
          </a:p>
          <a:p>
            <a:pPr algn="just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Срби односе победе у биткама на Штубику и Малајници.</a:t>
            </a:r>
          </a:p>
          <a:p>
            <a:pPr algn="just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Због </a:t>
            </a: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примирија Русије и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Турске 1808. је била једина година која је протекла без рата.</a:t>
            </a:r>
          </a:p>
          <a:p>
            <a:pPr algn="just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Карађорђе је 1809. године обновио борбе против Османлија</a:t>
            </a: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06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772400" cy="6096000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Преломна година је била 1809. година.</a:t>
            </a:r>
          </a:p>
          <a:p>
            <a:pPr algn="just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Долази до битке на Чегру (Ниш) маја 1809. године. Устанике је предводио Стеван Синђелић. </a:t>
            </a: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Српска војска је доживела пораз и Турци су од српских глава сазидали Ћеле-кулу (кула од лобања).</a:t>
            </a:r>
          </a:p>
          <a:p>
            <a:pPr algn="just"/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Ратна 1810. и 1811. година су протекле у припремама, јер су чекали Русију. Међутим, Наполеон напада Русију и она склапа мир са Турском  28. 05. 1812. године у Букурешту.</a:t>
            </a:r>
          </a:p>
          <a:p>
            <a:pPr algn="just"/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Осма тачка мира се односила на Србе. Србија је постала привилегована област Турског царства и раја добила амнестију због учешћа у рату. Срби су ово доживели мир као издају од Русије и одлучили да наставе рат.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89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7818966" cy="5864225"/>
          </a:xfrm>
        </p:spPr>
      </p:pic>
    </p:spTree>
    <p:extLst>
      <p:ext uri="{BB962C8B-B14F-4D97-AF65-F5344CB8AC3E}">
        <p14:creationId xmlns:p14="http://schemas.microsoft.com/office/powerpoint/2010/main" val="4041028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7543800" cy="6092952"/>
          </a:xfrm>
        </p:spPr>
        <p:txBody>
          <a:bodyPr/>
          <a:lstStyle/>
          <a:p>
            <a:pPr algn="just"/>
            <a:r>
              <a:rPr lang="sr-Cyrl-RS" dirty="0" smtClean="0"/>
              <a:t> Турци су сада могли да се фокусирају на гушење српског устанка.</a:t>
            </a:r>
          </a:p>
          <a:p>
            <a:pPr algn="just"/>
            <a:r>
              <a:rPr lang="sr-Cyrl-RS" dirty="0"/>
              <a:t> </a:t>
            </a:r>
            <a:r>
              <a:rPr lang="sr-Cyrl-RS" dirty="0" smtClean="0"/>
              <a:t>Почео је 1813. године напад из три правца под командом везира Хуршид-паше. Упркос херојском отпору, турска војска је однела неколико победа код Неготина, где је страдао хајдук Вељко Петровић. Долази до пада Шапца и Београда, а то доводи до слома устанка.</a:t>
            </a:r>
          </a:p>
          <a:p>
            <a:pPr algn="just"/>
            <a:r>
              <a:rPr lang="sr-Cyrl-RS" dirty="0" smtClean="0"/>
              <a:t> Велики број Срба напушта Београдски пашалук и одлази на територију Хабзбуршке монархије. Један од ретких који није отишао у Аустрију је био војвода Милош Обреновић.</a:t>
            </a:r>
          </a:p>
          <a:p>
            <a:pPr algn="just"/>
            <a:r>
              <a:rPr lang="sr-Cyrl-RS"/>
              <a:t> </a:t>
            </a:r>
            <a:r>
              <a:rPr lang="sr-Cyrl-RS" smtClean="0"/>
              <a:t>Након пропасти устанка у Београдском пашалуку је заведена страховлада.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69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321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СЛОМ ПРВОГ СРПСКОГ УСТАНКА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СЛОМ ПРВОГ СРПСКОГ УСТАНКА</dc:title>
  <dc:creator>Windows User</dc:creator>
  <cp:lastModifiedBy>Windows User</cp:lastModifiedBy>
  <cp:revision>4</cp:revision>
  <dcterms:created xsi:type="dcterms:W3CDTF">2020-04-01T14:39:12Z</dcterms:created>
  <dcterms:modified xsi:type="dcterms:W3CDTF">2020-04-01T15:15:49Z</dcterms:modified>
</cp:coreProperties>
</file>