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F90118-7059-438F-9F30-2FF0AA048CEC}" type="datetimeFigureOut">
              <a:rPr lang="en-US" smtClean="0"/>
              <a:t>27-Mar-20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2CA5A6-F947-44E9-B174-01DCB757ED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sr-Cyrl-RS" sz="7200" dirty="0" smtClean="0"/>
              <a:t>Први српски устанак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5273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1"/>
            <a:ext cx="8458200" cy="5638799"/>
          </a:xfrm>
        </p:spPr>
        <p:txBody>
          <a:bodyPr/>
          <a:lstStyle/>
          <a:p>
            <a:pPr algn="just"/>
            <a:r>
              <a:rPr lang="sr-Cyrl-RS" sz="2800" dirty="0" smtClean="0"/>
              <a:t>Српска револуција се одиграла на простору Беградског пашалка.</a:t>
            </a:r>
            <a:endParaRPr lang="sr-Cyrl-RS" sz="2800" dirty="0"/>
          </a:p>
          <a:p>
            <a:pPr algn="just"/>
            <a:r>
              <a:rPr lang="sr-Cyrl-RS" sz="2800" dirty="0" smtClean="0"/>
              <a:t>Први српски устанак је трајао од 1804-1813. и представља почетак српске револуције.</a:t>
            </a:r>
          </a:p>
          <a:p>
            <a:pPr algn="just"/>
            <a:r>
              <a:rPr lang="sr-Cyrl-RS" sz="2800" dirty="0" smtClean="0"/>
              <a:t>Устанак се може поделити на две фазе:</a:t>
            </a:r>
          </a:p>
          <a:p>
            <a:pPr algn="just">
              <a:buFontTx/>
              <a:buChar char="-"/>
            </a:pPr>
            <a:r>
              <a:rPr lang="sr-Cyrl-RS" sz="2800" dirty="0" smtClean="0"/>
              <a:t>Период борбе за аутономију 1804-1807.</a:t>
            </a:r>
          </a:p>
          <a:p>
            <a:pPr algn="just">
              <a:buFontTx/>
              <a:buChar char="-"/>
            </a:pPr>
            <a:r>
              <a:rPr lang="sr-Cyrl-RS" sz="2800" dirty="0" smtClean="0"/>
              <a:t>Период боре за независност 1807-1813.</a:t>
            </a:r>
          </a:p>
          <a:p>
            <a:pPr algn="just"/>
            <a:r>
              <a:rPr lang="sr-Cyrl-RS" sz="2800" dirty="0" smtClean="0"/>
              <a:t>Устанак је покренут као рекација на власт четири дахије: Аганлије, Кучук Алије, Мулу Јусифа и Фочић Мехмед ага. Они су завели страховладу у Београдском пашалуку.</a:t>
            </a:r>
          </a:p>
          <a:p>
            <a:pPr marL="109728" indent="0" algn="just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78723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686800" cy="6498133"/>
          </a:xfrm>
        </p:spPr>
      </p:pic>
    </p:spTree>
    <p:extLst>
      <p:ext uri="{BB962C8B-B14F-4D97-AF65-F5344CB8AC3E}">
        <p14:creationId xmlns:p14="http://schemas.microsoft.com/office/powerpoint/2010/main" val="409638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248400"/>
          </a:xfrm>
        </p:spPr>
        <p:txBody>
          <a:bodyPr>
            <a:noAutofit/>
          </a:bodyPr>
          <a:lstStyle/>
          <a:p>
            <a:pPr algn="just"/>
            <a:r>
              <a:rPr lang="sr-Cyrl-RS" sz="2800" dirty="0" smtClean="0"/>
              <a:t>Повод за Први српски устанак је била сеча кнезова (фебруар 1804.)</a:t>
            </a:r>
          </a:p>
          <a:p>
            <a:pPr algn="just"/>
            <a:r>
              <a:rPr lang="sr-Cyrl-RS" sz="2800" dirty="0" smtClean="0"/>
              <a:t>Устанак је избио 14. фебруара 1804.  (на Сретење) у Орашцу. За вођу устанка изабран је Ђође Петровић Карађорђе.</a:t>
            </a:r>
          </a:p>
          <a:p>
            <a:pPr algn="just"/>
            <a:r>
              <a:rPr lang="sr-Cyrl-RS" sz="2800" dirty="0" smtClean="0"/>
              <a:t>Прва битка била је на Дрлупи  фебруара 1804. у којој је српска војска однела победу. Након овога устанак се шири на све нахије.</a:t>
            </a:r>
          </a:p>
          <a:p>
            <a:pPr algn="just"/>
            <a:r>
              <a:rPr lang="sr-Cyrl-RS" sz="2800" dirty="0" smtClean="0"/>
              <a:t>Априла 1804. долази до битке на Чокешини, која је представљала први пораз српске војске.</a:t>
            </a:r>
          </a:p>
          <a:p>
            <a:pPr algn="just"/>
            <a:r>
              <a:rPr lang="sr-Cyrl-RS" sz="2800" dirty="0" smtClean="0"/>
              <a:t>Миленко Стојковић сустигао дахије и убио их код Ада Кале.</a:t>
            </a:r>
          </a:p>
        </p:txBody>
      </p:sp>
    </p:spTree>
    <p:extLst>
      <p:ext uri="{BB962C8B-B14F-4D97-AF65-F5344CB8AC3E}">
        <p14:creationId xmlns:p14="http://schemas.microsoft.com/office/powerpoint/2010/main" val="297176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4563"/>
            <a:ext cx="4648200" cy="648301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9800"/>
            <a:ext cx="3429000" cy="1401762"/>
          </a:xfrm>
        </p:spPr>
        <p:txBody>
          <a:bodyPr/>
          <a:lstStyle/>
          <a:p>
            <a:r>
              <a:rPr lang="sr-Cyrl-RS" dirty="0" smtClean="0"/>
              <a:t>Крађорђе </a:t>
            </a:r>
            <a:br>
              <a:rPr lang="sr-Cyrl-RS" dirty="0" smtClean="0"/>
            </a:br>
            <a:r>
              <a:rPr lang="sr-Cyrl-RS" dirty="0" smtClean="0"/>
              <a:t>Петровић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5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"/>
            <a:ext cx="4942083" cy="65285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48000" cy="2392362"/>
          </a:xfrm>
        </p:spPr>
        <p:txBody>
          <a:bodyPr>
            <a:normAutofit/>
          </a:bodyPr>
          <a:lstStyle/>
          <a:p>
            <a:r>
              <a:rPr lang="sr-Cyrl-RS" dirty="0" smtClean="0"/>
              <a:t>Миленко Стојковић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626291"/>
          </a:xfrm>
        </p:spPr>
        <p:txBody>
          <a:bodyPr/>
          <a:lstStyle/>
          <a:p>
            <a:pPr algn="just"/>
            <a:r>
              <a:rPr lang="sr-Cyrl-RS" dirty="0" smtClean="0"/>
              <a:t> </a:t>
            </a:r>
            <a:r>
              <a:rPr lang="sr-Cyrl-RS" sz="2800" dirty="0" smtClean="0"/>
              <a:t>Долази до битке на </a:t>
            </a:r>
            <a:r>
              <a:rPr lang="sr-Cyrl-RS" sz="2800" dirty="0" smtClean="0">
                <a:solidFill>
                  <a:srgbClr val="00B0F0"/>
                </a:solidFill>
              </a:rPr>
              <a:t>Иванковцу 1805</a:t>
            </a:r>
            <a:r>
              <a:rPr lang="sr-Cyrl-RS" sz="2800" dirty="0" smtClean="0"/>
              <a:t>. са регуларном турском војском. Српску војску предводио је Миленко Стојковић, а турску војску Хафиз-паша. Стојковић је изградио систем шанчева и утврђења. Устаници су победили турску војску и натерали на повлачење.</a:t>
            </a:r>
          </a:p>
          <a:p>
            <a:pPr algn="just"/>
            <a:r>
              <a:rPr lang="sr-Cyrl-RS" sz="2800" dirty="0" smtClean="0"/>
              <a:t>Срби су однели две велике победе 1806:</a:t>
            </a:r>
          </a:p>
          <a:p>
            <a:pPr marL="109728" indent="0" algn="just">
              <a:buNone/>
            </a:pPr>
            <a:r>
              <a:rPr lang="sr-Cyrl-RS" sz="2800" dirty="0" smtClean="0"/>
              <a:t>- </a:t>
            </a:r>
            <a:r>
              <a:rPr lang="sr-Cyrl-RS" sz="2800" dirty="0" smtClean="0">
                <a:solidFill>
                  <a:srgbClr val="00B0F0"/>
                </a:solidFill>
              </a:rPr>
              <a:t>Битка на Мишару </a:t>
            </a:r>
            <a:r>
              <a:rPr lang="sr-Cyrl-RS" sz="2800" dirty="0" smtClean="0"/>
              <a:t>(најпознатија битка), војску предводио Карађорђе</a:t>
            </a:r>
          </a:p>
          <a:p>
            <a:pPr marL="109728" indent="0" algn="just">
              <a:buNone/>
            </a:pPr>
            <a:r>
              <a:rPr lang="sr-Cyrl-RS" sz="2800" dirty="0" smtClean="0"/>
              <a:t>- </a:t>
            </a:r>
            <a:r>
              <a:rPr lang="sr-Cyrl-RS" sz="2800" dirty="0" smtClean="0">
                <a:solidFill>
                  <a:srgbClr val="00B0F0"/>
                </a:solidFill>
              </a:rPr>
              <a:t>Битка на Делиграду </a:t>
            </a:r>
            <a:r>
              <a:rPr lang="sr-Cyrl-RS" sz="2800" dirty="0" smtClean="0"/>
              <a:t>(град јунака), војску предводио капетан Жикић</a:t>
            </a:r>
          </a:p>
          <a:p>
            <a:pPr algn="just"/>
            <a:endParaRPr lang="sr-Cyrl-RS" sz="2800" dirty="0" smtClean="0"/>
          </a:p>
        </p:txBody>
      </p:sp>
    </p:spTree>
    <p:extLst>
      <p:ext uri="{BB962C8B-B14F-4D97-AF65-F5344CB8AC3E}">
        <p14:creationId xmlns:p14="http://schemas.microsoft.com/office/powerpoint/2010/main" val="219356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382000" cy="6324600"/>
          </a:xfrm>
        </p:spPr>
      </p:pic>
    </p:spTree>
    <p:extLst>
      <p:ext uri="{BB962C8B-B14F-4D97-AF65-F5344CB8AC3E}">
        <p14:creationId xmlns:p14="http://schemas.microsoft.com/office/powerpoint/2010/main" val="407527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626291"/>
          </a:xfrm>
        </p:spPr>
        <p:txBody>
          <a:bodyPr>
            <a:normAutofit/>
          </a:bodyPr>
          <a:lstStyle/>
          <a:p>
            <a:pPr algn="just"/>
            <a:r>
              <a:rPr lang="sr-Cyrl-RS" sz="2800" dirty="0" smtClean="0"/>
              <a:t>Након српских победа у Цариград је послат Петар Ичко да би са Портом закључио мир. Ичков мир је требао да гарантује амнестију и широку аутономију у оквиру Османског царства.</a:t>
            </a:r>
          </a:p>
          <a:p>
            <a:pPr algn="just"/>
            <a:r>
              <a:rPr lang="sr-Cyrl-RS" sz="2800" dirty="0" smtClean="0"/>
              <a:t>Међутим, Русија улази у рат против Турске. </a:t>
            </a:r>
          </a:p>
          <a:p>
            <a:pPr algn="just"/>
            <a:r>
              <a:rPr lang="sr-Cyrl-RS" sz="2800" dirty="0" smtClean="0"/>
              <a:t>Срби одбацују мир и настављају да ратују против Турске.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566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294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Први српски устанак</vt:lpstr>
      <vt:lpstr>PowerPoint Presentation</vt:lpstr>
      <vt:lpstr>PowerPoint Presentation</vt:lpstr>
      <vt:lpstr>PowerPoint Presentation</vt:lpstr>
      <vt:lpstr>Крађорђе  Петровић</vt:lpstr>
      <vt:lpstr>Миленко Стојковић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Први српски устанак</dc:title>
  <dc:creator>Windows User</dc:creator>
  <cp:lastModifiedBy>Windows User</cp:lastModifiedBy>
  <cp:revision>6</cp:revision>
  <dcterms:created xsi:type="dcterms:W3CDTF">2020-03-27T22:41:29Z</dcterms:created>
  <dcterms:modified xsi:type="dcterms:W3CDTF">2020-03-27T23:37:35Z</dcterms:modified>
</cp:coreProperties>
</file>