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A62B1C3-24A4-4F94-9F98-DA46A0FEA1D0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02D681A-26CE-408F-A3F9-FB78CA4B1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B1C3-24A4-4F94-9F98-DA46A0FEA1D0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681A-26CE-408F-A3F9-FB78CA4B1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B1C3-24A4-4F94-9F98-DA46A0FEA1D0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681A-26CE-408F-A3F9-FB78CA4B1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A62B1C3-24A4-4F94-9F98-DA46A0FEA1D0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681A-26CE-408F-A3F9-FB78CA4B1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A62B1C3-24A4-4F94-9F98-DA46A0FEA1D0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02D681A-26CE-408F-A3F9-FB78CA4B11A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62B1C3-24A4-4F94-9F98-DA46A0FEA1D0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02D681A-26CE-408F-A3F9-FB78CA4B1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A62B1C3-24A4-4F94-9F98-DA46A0FEA1D0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02D681A-26CE-408F-A3F9-FB78CA4B11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B1C3-24A4-4F94-9F98-DA46A0FEA1D0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681A-26CE-408F-A3F9-FB78CA4B1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62B1C3-24A4-4F94-9F98-DA46A0FEA1D0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02D681A-26CE-408F-A3F9-FB78CA4B11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A62B1C3-24A4-4F94-9F98-DA46A0FEA1D0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02D681A-26CE-408F-A3F9-FB78CA4B11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A62B1C3-24A4-4F94-9F98-DA46A0FEA1D0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02D681A-26CE-408F-A3F9-FB78CA4B11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A62B1C3-24A4-4F94-9F98-DA46A0FEA1D0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02D681A-26CE-408F-A3F9-FB78CA4B11A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09600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sr-Cyrl-RS" sz="4800" dirty="0" smtClean="0">
                <a:latin typeface="Times New Roman" pitchFamily="18" charset="0"/>
                <a:cs typeface="Times New Roman" pitchFamily="18" charset="0"/>
              </a:rPr>
              <a:t>УЈЕДИЊЕЊЕ НЕМАЧКЕ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490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845208"/>
          </a:xfrm>
        </p:spPr>
        <p:txBody>
          <a:bodyPr>
            <a:normAutofit/>
          </a:bodyPr>
          <a:lstStyle/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 Бечком конгресу створен је Немачки савез, састављен од 38 држава (34 кнежевине и 4 слобдна града). Немачка је тако остала потпуно разједињена. Свака држава је имала своју војску, владу и спољну политику. Најзначајнија је била Пруска и Баварска. </a:t>
            </a: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Све популарнија била је идеја за уједињењем. Процес уједињења трајао је од 1815. до 1871. године. Пруска и Аустрија су се бориле за хегемонију у немачком свету</a:t>
            </a: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 револуцији 1848. године постављено је питање уједињења Немачке, а Свенемачки парламент у Франкфурту понудио је пруском краљу Фридриху Вилхему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да буде владар заједничке државе, али он је то одбио.</a:t>
            </a: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Од свих немчких држава Пруска је била најјача и са најбољом војском, тако да је она стала на чело борбе за уједињење Немачке. Када је 1861. године умро пруски краљ Фридрих Вилхем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наследио га је брат Вилхем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(1797-1888).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Он је повећао војску и спровео њену реорганизацију. Пруски парламент се противио снажној војсци, тако да је Вилхем одлучио да влада апсолутистички, без парламента.</a:t>
            </a:r>
          </a:p>
        </p:txBody>
      </p:sp>
    </p:spTree>
    <p:extLst>
      <p:ext uri="{BB962C8B-B14F-4D97-AF65-F5344CB8AC3E}">
        <p14:creationId xmlns:p14="http://schemas.microsoft.com/office/powerpoint/2010/main" val="125302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3200400" cy="570706"/>
          </a:xfrm>
        </p:spPr>
        <p:txBody>
          <a:bodyPr>
            <a:noAutofit/>
          </a:bodyPr>
          <a:lstStyle/>
          <a:p>
            <a:pPr algn="ctr"/>
            <a:r>
              <a:rPr lang="sr-Cyrl-RS" sz="2000" dirty="0" smtClean="0">
                <a:effectLst/>
                <a:latin typeface="Times New Roman" pitchFamily="18" charset="0"/>
                <a:cs typeface="Times New Roman" pitchFamily="18" charset="0"/>
              </a:rPr>
              <a:t>Фридрих Вилхем </a:t>
            </a: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IV</a:t>
            </a:r>
            <a:endParaRPr lang="en-US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75197"/>
            <a:ext cx="4495800" cy="5854203"/>
          </a:xfrm>
        </p:spPr>
      </p:pic>
      <p:sp>
        <p:nvSpPr>
          <p:cNvPr id="6" name="TextBox 5"/>
          <p:cNvSpPr txBox="1"/>
          <p:nvPr/>
        </p:nvSpPr>
        <p:spPr>
          <a:xfrm>
            <a:off x="5791200" y="6248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Вилхем </a:t>
            </a:r>
            <a:r>
              <a:rPr lang="en-US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endParaRPr lang="en-US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1" y="69446"/>
            <a:ext cx="3886200" cy="574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51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>
            <a:normAutofit/>
          </a:bodyPr>
          <a:lstStyle/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Вилхем је за првог министра изабрао Ото фон Бизмарка. Бизмарк је сматрао да је најважнији задатак уједињење Немачке, под вођством Пруске, и то сламањем Аустрије и Француске.</a:t>
            </a: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Бизмарк је сматрао да се до уједињења може доћи само помоћу „гвожђа и крви“, због чега су га звали „гвоздени канцелар“. Свој план почео је да 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остварује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ратом против Данске, због Шлезвига и Холштајна, који су након тога присједињени Немачком савезу. Аустрија је била против припајања територија Пруској, тако да су оне подељене између Аустрије и Пруске.</a:t>
            </a: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Супарништво између Пруске и Аустрије довело је до рата. Код места Садове у Чешкој, Пруска је однела победу 1866. године. Пруска преузима вођство у борби за уједињење Немачке.</a:t>
            </a: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Након што је победио Аустрију и обезбедио њену неутралност у случају рата против Француске, Бизмарк је почео да врши припрему за рат против Француске.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82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Ото фон Бизмарк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71600"/>
            <a:ext cx="7467600" cy="5334001"/>
          </a:xfrm>
        </p:spPr>
      </p:pic>
    </p:spTree>
    <p:extLst>
      <p:ext uri="{BB962C8B-B14F-4D97-AF65-F5344CB8AC3E}">
        <p14:creationId xmlns:p14="http://schemas.microsoft.com/office/powerpoint/2010/main" val="2199859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153400" cy="5997608"/>
          </a:xfrm>
        </p:spPr>
        <p:txBody>
          <a:bodyPr>
            <a:normAutofit/>
          </a:bodyPr>
          <a:lstStyle/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Пруска војска је напала 1870. године Француску и однела победу у бици код Седана. Пруска војска је након тога ушла у Версај, заробила око 100 000 француских војника, а и самог француског цара Наполеона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III.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 Версају је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јануара 1871. године Вилхем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крунисан за немачког цара и основано је Друго немачко царство (Други немачки рајх). Први канцелар уједињење Немачке постао је Ото фон Бизмарк.</a:t>
            </a: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Миром у Франкфурту Немачка је добила Алзас и Лорену, а Француска је била приморана да плати ратну одштету. Немачка је била коначно уједињена и постала моћна држава у Европи.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44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848600" cy="494506"/>
          </a:xfrm>
        </p:spPr>
        <p:txBody>
          <a:bodyPr>
            <a:noAutofit/>
          </a:bodyPr>
          <a:lstStyle/>
          <a:p>
            <a:pPr algn="ctr"/>
            <a:r>
              <a:rPr lang="sr-Cyrl-RS" sz="2000" dirty="0" smtClean="0">
                <a:effectLst/>
                <a:latin typeface="Times New Roman" pitchFamily="18" charset="0"/>
                <a:cs typeface="Times New Roman" pitchFamily="18" charset="0"/>
              </a:rPr>
              <a:t>Проглашење Немачког царства 1871. године</a:t>
            </a:r>
            <a:endParaRPr lang="en-US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4400"/>
            <a:ext cx="7696200" cy="5695188"/>
          </a:xfrm>
        </p:spPr>
      </p:pic>
    </p:spTree>
    <p:extLst>
      <p:ext uri="{BB962C8B-B14F-4D97-AF65-F5344CB8AC3E}">
        <p14:creationId xmlns:p14="http://schemas.microsoft.com/office/powerpoint/2010/main" val="2992279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</TotalTime>
  <Words>466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УЈЕДИЊЕЊЕ НЕМАЧКЕ</vt:lpstr>
      <vt:lpstr>PowerPoint Presentation</vt:lpstr>
      <vt:lpstr>Фридрих Вилхем IV</vt:lpstr>
      <vt:lpstr>PowerPoint Presentation</vt:lpstr>
      <vt:lpstr>Ото фон Бизмарк</vt:lpstr>
      <vt:lpstr>PowerPoint Presentation</vt:lpstr>
      <vt:lpstr>Проглашење Немачког царства 1871. године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УЈЕДИЊЕЊЕ НЕМАЧКЕ</dc:title>
  <dc:creator>Windows User</dc:creator>
  <cp:lastModifiedBy>Windows User</cp:lastModifiedBy>
  <cp:revision>5</cp:revision>
  <dcterms:created xsi:type="dcterms:W3CDTF">2020-03-21T14:51:36Z</dcterms:created>
  <dcterms:modified xsi:type="dcterms:W3CDTF">2020-03-21T15:41:05Z</dcterms:modified>
</cp:coreProperties>
</file>