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F3CDA1-2B94-4545-9D6F-3F5FEB50FA11}" type="datetimeFigureOut">
              <a:rPr lang="en-US" smtClean="0"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A4F42CA-D3AB-4669-AF9D-94D4015B07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Уједињење Италије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8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После Бечког конгреса, Италија је остала разједињена и почиње процес уједињења који је трајао до 1870. године.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Према одлукама конгреса: 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Ломбардија и Венеција биле су у саставу Хабзбуршке монархије.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Средишњи део Италије, Папска држава, под влашћу папе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Краљевина обеју Сицилија (Напуљска краљевина) на челу са  Бурбонима.</a:t>
            </a:r>
          </a:p>
          <a:p>
            <a:pPr algn="just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Једина независна држава је била Краљевина Сардинији (Пијемонт) на чијем челу налазила се Савојска династија.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* Хабзбуршка монархија је имала потпуну превласт у Италији и била је највећи противник у борби за уједињење Италије.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4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610600" cy="5795839"/>
          </a:xfrm>
        </p:spPr>
      </p:pic>
    </p:spTree>
    <p:extLst>
      <p:ext uri="{BB962C8B-B14F-4D97-AF65-F5344CB8AC3E}">
        <p14:creationId xmlns:p14="http://schemas.microsoft.com/office/powerpoint/2010/main" val="224799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Италијански препород траје од 1815-1870. и може се поделити у две фазе: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1. Од 1815-1849. – борба за уједињење и  ослобађање путем завера и побуна, а резултати су потпуно изостали.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2. Од 1850-1870. – остварење идеја дипломатским и војним акцијама Пијемонта.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 почетку 19. века појавило се тајно политичко удружење 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Карбонари,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чији чланови су имали циљ да се Италија ослободи и организује као република.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Национална свест све више јача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* Ђузепе Мацини, један од карбонара, основао је нацинално-револуционарну организацију 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Млада Италија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којој се прикључио и велики борац за уједињење Ђузепе Гарибалди. Циљ је био ослобођење и уједињење Италије.</a:t>
            </a:r>
          </a:p>
        </p:txBody>
      </p:sp>
    </p:spTree>
    <p:extLst>
      <p:ext uri="{BB962C8B-B14F-4D97-AF65-F5344CB8AC3E}">
        <p14:creationId xmlns:p14="http://schemas.microsoft.com/office/powerpoint/2010/main" val="165994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3079072" cy="582228"/>
          </a:xfrm>
        </p:spPr>
        <p:txBody>
          <a:bodyPr>
            <a:normAutofit/>
          </a:bodyPr>
          <a:lstStyle/>
          <a:p>
            <a:r>
              <a:rPr lang="sr-Cyrl-R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Ђузепе Гарибалди</a:t>
            </a: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4424363" cy="55075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066800"/>
            <a:ext cx="3962400" cy="548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9363" y="60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ЂУЗЕПЕ МАЦИНИ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2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револуцији 1848. године дошло је до покушаја да се оствари уједињење, али безуспешно.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Највећи противници уједињења били су Хабзбуршка монархија, Француска и Папска држава.</a:t>
            </a:r>
          </a:p>
          <a:p>
            <a:pPr marL="114300" indent="0" algn="just">
              <a:buNone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* Најзначајнију улогу у борби за уједињење имао је Пијемонт (Краљевина Сардинија). Председник владе Пијемонта 1852. године постао је Камило Кавур. Он је био уредник листа „</a:t>
            </a:r>
            <a:r>
              <a:rPr lang="sr-Cyrl-RS" sz="2000" i="1" dirty="0" smtClean="0">
                <a:latin typeface="Times New Roman" pitchFamily="18" charset="0"/>
                <a:cs typeface="Times New Roman" pitchFamily="18" charset="0"/>
              </a:rPr>
              <a:t>Препород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“ у коме се залагао за ослобођење и уједињење Италије. Кавур је желео да добије подршку неке велике силе, пре свега Француске. Да би обезбедио подршку, пружио је помоћ Француској и Енглеској у Кримском рату. Пијемонт је добио заузврат да учествује на Париској конференцији 1859. године. Успоставио је добре односе са француским краљем Наполеоном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с којим се тајно састао у Пломбијер бањи 1859. године и утврдио  војно-политички савез у рату против Аустрије. Наполеон обећао војну помоћ, а заузврат да добије Ницу и Савоју.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6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07061"/>
            <a:ext cx="3505199" cy="49894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98280"/>
            <a:ext cx="4038600" cy="4998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873" y="1052762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КАМИЛО КАВУР</a:t>
            </a: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9144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НАПОЛЕОН 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sr-Cyrl-R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БОНАПАРТА</a:t>
            </a:r>
            <a:endParaRPr lang="en-US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78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Кавур је успео да испровоцира Аустрију, која је објавила рат Пијемонту 1859. године. Заједно са француском војском, Пијемонт је победио Аустрију у биткама код Мађенте и Солферина. Аустрија се одрекла Ломбардије, а Пијемонт предао Францској Ницу и Савоју.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Парма, Модена и Тоскана су се ујединиле са Пијемонтом 1860. године, као и Умбрија, Ромању и Марке које су се одвојиле од Папске државе. Тако завршена прва фаза уједињења.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Наредне борбе су се водиле 1860. године у Напуљској Краљевини, где је одлучујућу улогу имао Ђузепе Гарибалди, који је предводио одред од хиљаду добровољаца „црвених кошуљаша“, који је победио бурбонску војску и ујединио ове области са северном Италијом.</a:t>
            </a:r>
          </a:p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 Торину је 1861. године проглашена је Краљевина Италија на челу са краљем Виктром Емануелом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Овако је била готово скоро цела Италија уједињена, осим Рима и Венеције.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8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Наставак уједињења спровела је у савезу са Пруском, које је водила рат са Аустријом 1866. године. Аустрија је поражена код Садове, а Италија је добила Венецију. Последњи је Италији припојен Рим са Ватиканом 1870. године. Овако је завршен процес уједињења целе Италије, која ће постати значајна држава у Европи. За престоницу Италије одређен је Рим.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57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83</TotalTime>
  <Words>600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Уједињење Италије</vt:lpstr>
      <vt:lpstr>PowerPoint Presentation</vt:lpstr>
      <vt:lpstr>PowerPoint Presentation</vt:lpstr>
      <vt:lpstr>PowerPoint Presentation</vt:lpstr>
      <vt:lpstr>Ђузепе Гарибалди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Уједињење Италије</dc:title>
  <dc:creator>Windows User</dc:creator>
  <cp:lastModifiedBy>Windows User</cp:lastModifiedBy>
  <cp:revision>9</cp:revision>
  <dcterms:created xsi:type="dcterms:W3CDTF">2020-03-21T09:31:41Z</dcterms:created>
  <dcterms:modified xsi:type="dcterms:W3CDTF">2020-03-21T10:55:36Z</dcterms:modified>
</cp:coreProperties>
</file>