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E4B2-ADAF-4268-BD2A-C4AED57CA6F1}" type="datetimeFigureOut">
              <a:rPr lang="en-US" smtClean="0"/>
              <a:t>19-Mar-20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0FBAE7-C564-4DAA-9519-8DBBB141F2D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E4B2-ADAF-4268-BD2A-C4AED57CA6F1}" type="datetimeFigureOut">
              <a:rPr lang="en-US" smtClean="0"/>
              <a:t>19-Mar-20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FBAE7-C564-4DAA-9519-8DBBB141F2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E4B2-ADAF-4268-BD2A-C4AED57CA6F1}" type="datetimeFigureOut">
              <a:rPr lang="en-US" smtClean="0"/>
              <a:t>19-Mar-20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FBAE7-C564-4DAA-9519-8DBBB141F2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E4B2-ADAF-4268-BD2A-C4AED57CA6F1}" type="datetimeFigureOut">
              <a:rPr lang="en-US" smtClean="0"/>
              <a:t>19-Mar-20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FBAE7-C564-4DAA-9519-8DBBB141F2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E4B2-ADAF-4268-BD2A-C4AED57CA6F1}" type="datetimeFigureOut">
              <a:rPr lang="en-US" smtClean="0"/>
              <a:t>19-Mar-20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FBAE7-C564-4DAA-9519-8DBBB141F2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E4B2-ADAF-4268-BD2A-C4AED57CA6F1}" type="datetimeFigureOut">
              <a:rPr lang="en-US" smtClean="0"/>
              <a:t>19-Mar-20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FBAE7-C564-4DAA-9519-8DBBB141F2D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E4B2-ADAF-4268-BD2A-C4AED57CA6F1}" type="datetimeFigureOut">
              <a:rPr lang="en-US" smtClean="0"/>
              <a:t>19-Mar-20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FBAE7-C564-4DAA-9519-8DBBB141F2D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E4B2-ADAF-4268-BD2A-C4AED57CA6F1}" type="datetimeFigureOut">
              <a:rPr lang="en-US" smtClean="0"/>
              <a:t>19-Mar-20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FBAE7-C564-4DAA-9519-8DBBB141F2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E4B2-ADAF-4268-BD2A-C4AED57CA6F1}" type="datetimeFigureOut">
              <a:rPr lang="en-US" smtClean="0"/>
              <a:t>19-Mar-20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FBAE7-C564-4DAA-9519-8DBBB141F2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E4B2-ADAF-4268-BD2A-C4AED57CA6F1}" type="datetimeFigureOut">
              <a:rPr lang="en-US" smtClean="0"/>
              <a:t>19-Mar-20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FBAE7-C564-4DAA-9519-8DBBB141F2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E4B2-ADAF-4268-BD2A-C4AED57CA6F1}" type="datetimeFigureOut">
              <a:rPr lang="en-US" smtClean="0"/>
              <a:t>19-Mar-20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FBAE7-C564-4DAA-9519-8DBBB141F2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9790E4B2-ADAF-4268-BD2A-C4AED57CA6F1}" type="datetimeFigureOut">
              <a:rPr lang="en-US" smtClean="0"/>
              <a:t>19-Mar-20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80FBAE7-C564-4DAA-9519-8DBBB141F2D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7315200" cy="1528225"/>
          </a:xfrm>
        </p:spPr>
        <p:txBody>
          <a:bodyPr>
            <a:normAutofit/>
          </a:bodyPr>
          <a:lstStyle/>
          <a:p>
            <a:r>
              <a:rPr lang="sr-Cyrl-R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Бечки конгрес и Света Алијанса</a:t>
            </a:r>
            <a:endParaRPr 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446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85800"/>
            <a:ext cx="7696200" cy="5486400"/>
          </a:xfrm>
        </p:spPr>
        <p:txBody>
          <a:bodyPr/>
          <a:lstStyle/>
          <a:p>
            <a:pPr algn="just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Бечки конгрес одржан је 1814/1815. у циљу поновног уређења Европе после Француске револуције и Наполеонових ратова.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а конгресу су учествовали преко 200 представника европских земаља. Био је највећи дипломатски скуп, све до конференције у Версају.</a:t>
            </a:r>
          </a:p>
          <a:p>
            <a:pPr algn="just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Главну реч  на конгресу водиле су велике силе:</a:t>
            </a:r>
          </a:p>
          <a:p>
            <a:pPr marL="45720" indent="0" algn="just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- Велика Британија</a:t>
            </a:r>
          </a:p>
          <a:p>
            <a:pPr marL="45720" indent="0" algn="just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- Аустрија</a:t>
            </a:r>
          </a:p>
          <a:p>
            <a:pPr marL="45720" indent="0" algn="just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- Русија</a:t>
            </a:r>
          </a:p>
          <a:p>
            <a:pPr marL="45720" indent="0" algn="just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- Пруска</a:t>
            </a:r>
          </a:p>
          <a:p>
            <a:pPr marL="45720" indent="0" algn="just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- Француска (Није имала право гласа и одлучивања)</a:t>
            </a:r>
          </a:p>
          <a:p>
            <a:pPr algn="just"/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122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7772400" cy="5943600"/>
          </a:xfrm>
        </p:spPr>
        <p:txBody>
          <a:bodyPr/>
          <a:lstStyle/>
          <a:p>
            <a:pPr algn="just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Циљ конгреса је био да се успостави принцип легитимизма, тј. 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 се државама врате територије и права која су била одузета за време Француске револуције и Наполеонових ратов. Циљ је био да се у Европи успостави равнотежа моћи.</a:t>
            </a:r>
          </a:p>
          <a:p>
            <a:pPr algn="just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Међу силама победницама дошло је до несагласности на конгресу, највише око Пољске и Саксоније. Одлуке конгреса:</a:t>
            </a:r>
          </a:p>
          <a:p>
            <a:pPr algn="just">
              <a:buFontTx/>
              <a:buChar char="-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Створена је краљевина Пољска, која је имала свој устав, али је била под надзором Русије. Пољска је до била од Пруске Врашавску област, а од Аустрије западну Галицију.</a:t>
            </a:r>
          </a:p>
          <a:p>
            <a:pPr algn="just">
              <a:buFontTx/>
              <a:buChar char="-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Енглеска је добила Малту и неке колоније, а и сачувала је превласт на мору.</a:t>
            </a:r>
          </a:p>
          <a:p>
            <a:pPr algn="just">
              <a:buFontTx/>
              <a:buChar char="-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Русија је добила Бесарабију, Финску и већи део Пољске.</a:t>
            </a:r>
          </a:p>
          <a:p>
            <a:pPr algn="just">
              <a:buFontTx/>
              <a:buChar char="-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Француска је морала да се врати на границе које је имала пре 1792. године.</a:t>
            </a:r>
          </a:p>
          <a:p>
            <a:pPr algn="just">
              <a:buFontTx/>
              <a:buChar char="-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Од Белгије и Холандије створена је уједињена Краљевина Низоземска</a:t>
            </a:r>
          </a:p>
          <a:p>
            <a:pPr algn="just">
              <a:buFontTx/>
              <a:buChar char="-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Швајцарска је проширена и добила трајну неутралност.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724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696200" cy="1447800"/>
          </a:xfrm>
        </p:spPr>
        <p:txBody>
          <a:bodyPr/>
          <a:lstStyle/>
          <a:p>
            <a:pPr algn="just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Бечки конгрес није решио питање Италије и Немачке, које су остале разједињене и под утицајем Аустрије.</a:t>
            </a:r>
          </a:p>
          <a:p>
            <a:pPr algn="just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Конгрес је успоставио територијално стање које је било пре Наполеонових ратова.</a:t>
            </a:r>
          </a:p>
          <a:p>
            <a:pPr marL="45720" indent="0">
              <a:buNone/>
            </a:pPr>
            <a:endParaRPr lang="sr-Cyrl-R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057400"/>
            <a:ext cx="6197600" cy="44069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97100" y="6450445"/>
            <a:ext cx="241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Бечки конгрес 1815.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949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703903"/>
            <a:ext cx="7391400" cy="773097"/>
          </a:xfrm>
        </p:spPr>
        <p:txBody>
          <a:bodyPr>
            <a:normAutofit/>
          </a:bodyPr>
          <a:lstStyle/>
          <a:p>
            <a:pPr algn="ctr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Европа 1815.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" y="152400"/>
            <a:ext cx="8991600" cy="5939406"/>
          </a:xfrm>
        </p:spPr>
      </p:pic>
    </p:spTree>
    <p:extLst>
      <p:ext uri="{BB962C8B-B14F-4D97-AF65-F5344CB8AC3E}">
        <p14:creationId xmlns:p14="http://schemas.microsoft.com/office/powerpoint/2010/main" val="3816301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153400" cy="6096000"/>
          </a:xfrm>
        </p:spPr>
        <p:txBody>
          <a:bodyPr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Септембра 1815. године основана је организација Света Алијанса, чији је циљ био да се у Европи сачува поредак успостављен Бечким конгресом.</a:t>
            </a:r>
          </a:p>
          <a:p>
            <a:pPr algn="just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Алијансу су основале Русија, Пруска и Аустрија, а затим су јој пришле и друге државе. Енглеска, Турска и папа одбили да приступе. </a:t>
            </a:r>
          </a:p>
          <a:p>
            <a:pPr algn="just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Најутицајнија личност поред руског цара Александра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и  аустријског цара Франца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, био је аустријски министар спољних послова Клеменс Метерних.</a:t>
            </a:r>
          </a:p>
          <a:p>
            <a:pPr algn="just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На конгресу Алијансе у Лајбаху 1821. године одлучено је да аустријске снаге угуше револуцију која је избила у Краљевини двеју Сицилија и Пијемонту.</a:t>
            </a:r>
          </a:p>
          <a:p>
            <a:pPr algn="just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На конгресу Алијансе у Верони 1822. године, одлучено је да се француска војска пошаље у Шпанију и угуши револуцију. Овако се Француска уклопила у систем Свете Алијансе.</a:t>
            </a:r>
          </a:p>
          <a:p>
            <a:pPr algn="just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Систем Свете Алијансе је подстакао цензуру штампе и књига, полицијску шпијунажу...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118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0200" y="228600"/>
            <a:ext cx="2971800" cy="1524000"/>
          </a:xfrm>
        </p:spPr>
        <p:txBody>
          <a:bodyPr>
            <a:normAutofit fontScale="90000"/>
          </a:bodyPr>
          <a:lstStyle/>
          <a:p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Клеменс Метерних</a:t>
            </a:r>
            <a:r>
              <a:rPr lang="sr-Cyrl-RS" dirty="0"/>
              <a:t/>
            </a:r>
            <a:br>
              <a:rPr lang="sr-Cyrl-R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47726"/>
            <a:ext cx="5029200" cy="6397143"/>
          </a:xfrm>
        </p:spPr>
      </p:pic>
    </p:spTree>
    <p:extLst>
      <p:ext uri="{BB962C8B-B14F-4D97-AF65-F5344CB8AC3E}">
        <p14:creationId xmlns:p14="http://schemas.microsoft.com/office/powerpoint/2010/main" val="720687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48</TotalTime>
  <Words>408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Perspective</vt:lpstr>
      <vt:lpstr>Бечки конгрес и Света Алијанса</vt:lpstr>
      <vt:lpstr>PowerPoint Presentation</vt:lpstr>
      <vt:lpstr>PowerPoint Presentation</vt:lpstr>
      <vt:lpstr>PowerPoint Presentation</vt:lpstr>
      <vt:lpstr>Европа 1815.</vt:lpstr>
      <vt:lpstr>PowerPoint Presentation</vt:lpstr>
      <vt:lpstr>Клеменс Метерних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Бечки конгрес и Света алијанса</dc:title>
  <dc:creator>Windows User</dc:creator>
  <cp:lastModifiedBy>Windows User</cp:lastModifiedBy>
  <cp:revision>5</cp:revision>
  <dcterms:created xsi:type="dcterms:W3CDTF">2020-03-19T16:15:42Z</dcterms:created>
  <dcterms:modified xsi:type="dcterms:W3CDTF">2020-03-19T17:03:56Z</dcterms:modified>
</cp:coreProperties>
</file>