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D6A96-2910-4767-975C-4C95D214C586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2D71D-35D2-42F4-ABCC-56D3991A05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2D71D-35D2-42F4-ABCC-56D3991A05C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14F3-F468-42D1-BDF9-C84BB7E3D6C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CBEEE-AB20-44E2-AB58-406EE87C1B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14F3-F468-42D1-BDF9-C84BB7E3D6C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CBEEE-AB20-44E2-AB58-406EE87C1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14F3-F468-42D1-BDF9-C84BB7E3D6C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CBEEE-AB20-44E2-AB58-406EE87C1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14F3-F468-42D1-BDF9-C84BB7E3D6C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CBEEE-AB20-44E2-AB58-406EE87C1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14F3-F468-42D1-BDF9-C84BB7E3D6C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B3CBEEE-AB20-44E2-AB58-406EE87C1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14F3-F468-42D1-BDF9-C84BB7E3D6C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CBEEE-AB20-44E2-AB58-406EE87C1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14F3-F468-42D1-BDF9-C84BB7E3D6C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CBEEE-AB20-44E2-AB58-406EE87C1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14F3-F468-42D1-BDF9-C84BB7E3D6C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CBEEE-AB20-44E2-AB58-406EE87C1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14F3-F468-42D1-BDF9-C84BB7E3D6C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CBEEE-AB20-44E2-AB58-406EE87C1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14F3-F468-42D1-BDF9-C84BB7E3D6C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CBEEE-AB20-44E2-AB58-406EE87C1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14F3-F468-42D1-BDF9-C84BB7E3D6C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CBEEE-AB20-44E2-AB58-406EE87C1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6E614F3-F468-42D1-BDF9-C84BB7E3D6C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B3CBEEE-AB20-44E2-AB58-406EE87C1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Престанак рада банке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И СТАТУСНЕ ПРОМЕНЕ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ДОЗВОЛА ЗА РАД БАНКЕ ПРЕСТАЈЕ ДА ВАЖИ: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1. ОДУЗИМАЊЕМ ДОЗВОЛЕ ЗА РАД</a:t>
            </a:r>
          </a:p>
          <a:p>
            <a:r>
              <a:rPr lang="sr-Cyrl-RS" dirty="0" smtClean="0"/>
              <a:t>2. ДОБРОВОЉНИ ПРЕСТАНАК</a:t>
            </a:r>
          </a:p>
          <a:p>
            <a:r>
              <a:rPr lang="sr-Cyrl-RS" dirty="0" smtClean="0"/>
              <a:t>3. СТАТУСНИМ ПРОМЕНАМА</a:t>
            </a:r>
          </a:p>
          <a:p>
            <a:r>
              <a:rPr lang="sr-Cyrl-RS" dirty="0" smtClean="0"/>
              <a:t>*НБС дозволу за рад одузима банци у случају:</a:t>
            </a:r>
          </a:p>
          <a:p>
            <a:r>
              <a:rPr lang="sr-Cyrl-RS" dirty="0" smtClean="0"/>
              <a:t>- ако је банка критично поткапитаизована</a:t>
            </a:r>
          </a:p>
          <a:p>
            <a:r>
              <a:rPr lang="sr-Cyrl-RS" dirty="0" smtClean="0"/>
              <a:t>- ако акционаи не обављају активноти у року</a:t>
            </a:r>
          </a:p>
          <a:p>
            <a:r>
              <a:rPr lang="sr-Cyrl-RS" dirty="0" smtClean="0"/>
              <a:t>- ако постоје непавилноти у раду</a:t>
            </a:r>
          </a:p>
          <a:p>
            <a:r>
              <a:rPr lang="sr-Cyrl-RS" dirty="0" smtClean="0"/>
              <a:t>- ако постоји низак ниво ликвидности</a:t>
            </a:r>
          </a:p>
          <a:p>
            <a:r>
              <a:rPr lang="sr-Cyrl-RS" dirty="0" smtClean="0"/>
              <a:t>- ако је банка нијен испоштовала пропис...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Поступак престанка рада банке од стране НБС састоји се у следећем: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1. доноси решење о одузимању дозволе за рад</a:t>
            </a:r>
          </a:p>
          <a:p>
            <a:r>
              <a:rPr lang="sr-Cyrl-RS" dirty="0" smtClean="0"/>
              <a:t>2. НБС блокира све рачуне банци која престаје са радо</a:t>
            </a:r>
          </a:p>
          <a:p>
            <a:r>
              <a:rPr lang="sr-Cyrl-RS" dirty="0" smtClean="0"/>
              <a:t>3. изриче мере забране располагања имовином</a:t>
            </a:r>
          </a:p>
          <a:p>
            <a:r>
              <a:rPr lang="sr-Cyrl-RS" dirty="0" smtClean="0"/>
              <a:t>*  </a:t>
            </a:r>
            <a:r>
              <a:rPr lang="sr-Cyrl-RS" b="1" u="sng" dirty="0" smtClean="0"/>
              <a:t>Поступак престанка рада банке од саме банке састоји се у следећем:</a:t>
            </a:r>
          </a:p>
          <a:p>
            <a:r>
              <a:rPr lang="sr-Cyrl-RS" dirty="0" smtClean="0"/>
              <a:t>1. одлуку о престанку рада банке доноси Скупштина банке</a:t>
            </a:r>
          </a:p>
          <a:p>
            <a:r>
              <a:rPr lang="sr-Cyrl-RS" dirty="0" smtClean="0"/>
              <a:t>2. подноси захтев НБС за давање сагласности</a:t>
            </a:r>
          </a:p>
          <a:p>
            <a:r>
              <a:rPr lang="sr-Cyrl-RS" dirty="0" smtClean="0"/>
              <a:t>3. подноси безусловну, неопозиву банкарску гаранцију, која гарантује покриће обавеза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Статусне промене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 smtClean="0"/>
          </a:p>
          <a:p>
            <a:endParaRPr lang="sr-Cyrl-RS" dirty="0" smtClean="0"/>
          </a:p>
          <a:p>
            <a:r>
              <a:rPr lang="sr-Cyrl-RS" dirty="0" smtClean="0"/>
              <a:t>НБС даје дозволе и сагласности за статусне промене </a:t>
            </a:r>
          </a:p>
          <a:p>
            <a:r>
              <a:rPr lang="sr-Cyrl-RS" dirty="0" smtClean="0"/>
              <a:t>У случају значајнијих промена и поремећаја у пословању банка уводи принудну управу за санацију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Статусне промене могу бити поступци: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>
              <a:buAutoNum type="arabicPeriod"/>
            </a:pPr>
            <a:endParaRPr lang="sr-Cyrl-RS" dirty="0" smtClean="0"/>
          </a:p>
          <a:p>
            <a:pPr marL="651510" indent="-514350">
              <a:buAutoNum type="arabicPeriod"/>
            </a:pPr>
            <a:endParaRPr lang="sr-Cyrl-RS" dirty="0" smtClean="0"/>
          </a:p>
          <a:p>
            <a:pPr marL="651510" indent="-514350">
              <a:buAutoNum type="arabicPeriod"/>
            </a:pPr>
            <a:r>
              <a:rPr lang="sr-Cyrl-RS" dirty="0" smtClean="0"/>
              <a:t>Спајање две или више банака</a:t>
            </a:r>
          </a:p>
          <a:p>
            <a:pPr marL="651510" indent="-514350">
              <a:buAutoNum type="arabicPeriod"/>
            </a:pPr>
            <a:r>
              <a:rPr lang="sr-Cyrl-RS" dirty="0" smtClean="0"/>
              <a:t>Стечај – ако се утврди да не може самостално да послује без губитка</a:t>
            </a:r>
          </a:p>
          <a:p>
            <a:pPr marL="651510" indent="-514350">
              <a:buAutoNum type="arabicPeriod"/>
            </a:pPr>
            <a:r>
              <a:rPr lang="sr-Cyrl-RS" dirty="0" smtClean="0"/>
              <a:t>Ликвидација – “гашење” након добровољног престанка рада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Питања, задаци, објашњења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Cyrl-RS" dirty="0" smtClean="0"/>
              <a:t>Ученици се упућују на уџбеник стране 47,48</a:t>
            </a:r>
          </a:p>
          <a:p>
            <a:r>
              <a:rPr lang="sr-Cyrl-RS" dirty="0" smtClean="0"/>
              <a:t>У оквиру презентованог садржаја приказан је концепт за наставну јединицу престанак рада банке и стаусне промене</a:t>
            </a:r>
          </a:p>
          <a:p>
            <a:r>
              <a:rPr lang="sr-Cyrl-RS" dirty="0" smtClean="0"/>
              <a:t>Одговорити на следећа питања:</a:t>
            </a:r>
          </a:p>
          <a:p>
            <a:r>
              <a:rPr lang="sr-Cyrl-RS" dirty="0" smtClean="0"/>
              <a:t>Како банка престаје са радом, шта чини тај поступак?</a:t>
            </a:r>
          </a:p>
          <a:p>
            <a:r>
              <a:rPr lang="sr-Cyrl-RS" dirty="0" smtClean="0"/>
              <a:t>Како се реализује прстанак рада бнке од стане НБС а како ее од стране саме банке</a:t>
            </a:r>
          </a:p>
          <a:p>
            <a:r>
              <a:rPr lang="sr-Cyrl-RS" dirty="0" smtClean="0"/>
              <a:t>Која је разлика између стечаја и ликвидације?</a:t>
            </a:r>
          </a:p>
          <a:p>
            <a:r>
              <a:rPr lang="sr-Cyrl-RS" dirty="0" smtClean="0"/>
              <a:t>Број банака у Србији се смањио у последњих неколико година  за половину. Шта мислиш зашто је то тако? </a:t>
            </a:r>
            <a:r>
              <a:rPr lang="sr-Cyrl-RS" smtClean="0"/>
              <a:t>Да ли ће се тај тренд наставити(ово је бонус питање)?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98</TotalTime>
  <Words>313</Words>
  <Application>Microsoft Office PowerPoint</Application>
  <PresentationFormat>On-screen Show (4:3)</PresentationFormat>
  <Paragraphs>41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Престанак рада банке</vt:lpstr>
      <vt:lpstr>ДОЗВОЛА ЗА РАД БАНКЕ ПРЕСТАЈЕ ДА ВАЖИ:</vt:lpstr>
      <vt:lpstr>Поступак престанка рада банке од стране НБС састоји се у следећем:</vt:lpstr>
      <vt:lpstr>Статусне промене</vt:lpstr>
      <vt:lpstr>Статусне промене могу бити поступци:</vt:lpstr>
      <vt:lpstr>Питања, задаци, објашњења</vt:lpstr>
    </vt:vector>
  </TitlesOfParts>
  <Company>SnipeR's Redemption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TELEVIZIJA</dc:title>
  <dc:creator>new user</dc:creator>
  <cp:lastModifiedBy>new user</cp:lastModifiedBy>
  <cp:revision>3</cp:revision>
  <dcterms:created xsi:type="dcterms:W3CDTF">2018-04-22T13:41:37Z</dcterms:created>
  <dcterms:modified xsi:type="dcterms:W3CDTF">2020-03-19T14:31:44Z</dcterms:modified>
</cp:coreProperties>
</file>