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5E0565-62A3-4770-B733-5CC094285D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3F6DFD-F0AC-43B8-BCB2-2DC4C7AFBDFE}">
      <dgm:prSet phldrT="[Text]"/>
      <dgm:spPr/>
      <dgm:t>
        <a:bodyPr/>
        <a:lstStyle/>
        <a:p>
          <a:r>
            <a:rPr lang="sr-Cyrl-RS" dirty="0" smtClean="0"/>
            <a:t>ДИРЕКТОР</a:t>
          </a:r>
          <a:endParaRPr lang="en-US" dirty="0"/>
        </a:p>
      </dgm:t>
    </dgm:pt>
    <dgm:pt modelId="{36C90E45-A789-4035-9794-AE94681241F9}" type="parTrans" cxnId="{3034A111-2502-417E-92E9-545AF7630F48}">
      <dgm:prSet/>
      <dgm:spPr/>
      <dgm:t>
        <a:bodyPr/>
        <a:lstStyle/>
        <a:p>
          <a:endParaRPr lang="en-US"/>
        </a:p>
      </dgm:t>
    </dgm:pt>
    <dgm:pt modelId="{892B443D-3BE0-4CF4-B29E-5377597B86DF}" type="sibTrans" cxnId="{3034A111-2502-417E-92E9-545AF7630F48}">
      <dgm:prSet/>
      <dgm:spPr/>
      <dgm:t>
        <a:bodyPr/>
        <a:lstStyle/>
        <a:p>
          <a:endParaRPr lang="en-US"/>
        </a:p>
      </dgm:t>
    </dgm:pt>
    <dgm:pt modelId="{5FA6327A-4EB6-4119-92C0-688EA75DBA00}">
      <dgm:prSet phldrT="[Text]"/>
      <dgm:spPr/>
      <dgm:t>
        <a:bodyPr/>
        <a:lstStyle/>
        <a:p>
          <a:r>
            <a:rPr lang="sr-Cyrl-RS" dirty="0" smtClean="0"/>
            <a:t>САВЕТНИЦИ</a:t>
          </a:r>
          <a:endParaRPr lang="en-US" dirty="0"/>
        </a:p>
      </dgm:t>
    </dgm:pt>
    <dgm:pt modelId="{00A4A377-7835-4BBD-AE6A-DF695FA64A8D}" type="parTrans" cxnId="{E4AE8540-ED08-4624-9373-35E72B8CF528}">
      <dgm:prSet/>
      <dgm:spPr/>
      <dgm:t>
        <a:bodyPr/>
        <a:lstStyle/>
        <a:p>
          <a:endParaRPr lang="en-US"/>
        </a:p>
      </dgm:t>
    </dgm:pt>
    <dgm:pt modelId="{83E4FECD-BEC7-4E96-A2B4-9429F769DE1C}" type="sibTrans" cxnId="{E4AE8540-ED08-4624-9373-35E72B8CF528}">
      <dgm:prSet/>
      <dgm:spPr/>
      <dgm:t>
        <a:bodyPr/>
        <a:lstStyle/>
        <a:p>
          <a:endParaRPr lang="en-US"/>
        </a:p>
      </dgm:t>
    </dgm:pt>
    <dgm:pt modelId="{949DB2BA-A5B1-4C41-B6F6-01E775CF8507}">
      <dgm:prSet phldrT="[Text]"/>
      <dgm:spPr/>
      <dgm:t>
        <a:bodyPr/>
        <a:lstStyle/>
        <a:p>
          <a:r>
            <a:rPr lang="sr-Cyrl-RS" dirty="0" smtClean="0"/>
            <a:t>СЕКРЕТАР ОПШТИХ ПОСЛОВА И РАЗВОЈА</a:t>
          </a:r>
          <a:endParaRPr lang="en-US" dirty="0"/>
        </a:p>
      </dgm:t>
    </dgm:pt>
    <dgm:pt modelId="{8EA43286-16AF-4246-B642-3114E984DD7B}" type="parTrans" cxnId="{B17E45DF-2FAB-4C01-B3F6-B1D827C7F669}">
      <dgm:prSet/>
      <dgm:spPr/>
      <dgm:t>
        <a:bodyPr/>
        <a:lstStyle/>
        <a:p>
          <a:endParaRPr lang="en-US"/>
        </a:p>
      </dgm:t>
    </dgm:pt>
    <dgm:pt modelId="{7E2C7CB5-D83A-4E42-B57F-882F64BCDDAB}" type="sibTrans" cxnId="{B17E45DF-2FAB-4C01-B3F6-B1D827C7F669}">
      <dgm:prSet/>
      <dgm:spPr/>
      <dgm:t>
        <a:bodyPr/>
        <a:lstStyle/>
        <a:p>
          <a:endParaRPr lang="en-US"/>
        </a:p>
      </dgm:t>
    </dgm:pt>
    <dgm:pt modelId="{7172BB63-4269-4C12-B3DB-2A3DFC949208}">
      <dgm:prSet phldrT="[Text]"/>
      <dgm:spPr/>
      <dgm:t>
        <a:bodyPr/>
        <a:lstStyle/>
        <a:p>
          <a:r>
            <a:rPr lang="sr-Cyrl-RS" dirty="0" smtClean="0"/>
            <a:t>ДИРЕКТОР КЊИГООДСТВА И ИНФОРМАТИКЕ</a:t>
          </a:r>
          <a:endParaRPr lang="en-US" dirty="0"/>
        </a:p>
      </dgm:t>
    </dgm:pt>
    <dgm:pt modelId="{D5088DF9-350D-4FA8-BABA-D719ED4F0A5F}" type="parTrans" cxnId="{C9B1B732-31F0-4EF4-AF4E-190C9D35953A}">
      <dgm:prSet/>
      <dgm:spPr/>
      <dgm:t>
        <a:bodyPr/>
        <a:lstStyle/>
        <a:p>
          <a:endParaRPr lang="en-US"/>
        </a:p>
      </dgm:t>
    </dgm:pt>
    <dgm:pt modelId="{0336238B-CB76-45BF-A21C-D60A30E8F3BD}" type="sibTrans" cxnId="{C9B1B732-31F0-4EF4-AF4E-190C9D35953A}">
      <dgm:prSet/>
      <dgm:spPr/>
      <dgm:t>
        <a:bodyPr/>
        <a:lstStyle/>
        <a:p>
          <a:endParaRPr lang="en-US"/>
        </a:p>
      </dgm:t>
    </dgm:pt>
    <dgm:pt modelId="{4C6D3757-008E-4AE2-9782-EAF49D9F2596}">
      <dgm:prSet phldrT="[Text]"/>
      <dgm:spPr/>
      <dgm:t>
        <a:bodyPr/>
        <a:lstStyle/>
        <a:p>
          <a:r>
            <a:rPr lang="sr-Cyrl-RS" dirty="0" smtClean="0"/>
            <a:t>ДИРЕКТОР КОМЕРЦИЈАЛНЕ СЛУЖБЕ</a:t>
          </a:r>
          <a:endParaRPr lang="en-US" dirty="0"/>
        </a:p>
      </dgm:t>
    </dgm:pt>
    <dgm:pt modelId="{A34F8C45-2D90-499B-AFE3-3E5580B7DD57}" type="parTrans" cxnId="{A8852EC3-92B8-4F68-90EA-FD17F7B82A3D}">
      <dgm:prSet/>
      <dgm:spPr/>
      <dgm:t>
        <a:bodyPr/>
        <a:lstStyle/>
        <a:p>
          <a:endParaRPr lang="en-US"/>
        </a:p>
      </dgm:t>
    </dgm:pt>
    <dgm:pt modelId="{24957323-4CE6-491E-818C-B896ABD32FB5}" type="sibTrans" cxnId="{A8852EC3-92B8-4F68-90EA-FD17F7B82A3D}">
      <dgm:prSet/>
      <dgm:spPr/>
      <dgm:t>
        <a:bodyPr/>
        <a:lstStyle/>
        <a:p>
          <a:endParaRPr lang="en-US"/>
        </a:p>
      </dgm:t>
    </dgm:pt>
    <dgm:pt modelId="{BDEFCAB3-8366-4125-93A2-21945BC214F1}">
      <dgm:prSet phldrT="[Text]"/>
      <dgm:spPr/>
      <dgm:t>
        <a:bodyPr/>
        <a:lstStyle/>
        <a:p>
          <a:r>
            <a:rPr lang="sr-Cyrl-RS" dirty="0" smtClean="0"/>
            <a:t>ДИРЕКТОР ФИНАНСИЈСКЕ СЛУЖБЕ </a:t>
          </a:r>
          <a:endParaRPr lang="en-US" dirty="0"/>
        </a:p>
      </dgm:t>
    </dgm:pt>
    <dgm:pt modelId="{122A8461-40D5-4EC3-82BD-601CB1B77813}" type="parTrans" cxnId="{50D5A20F-A3B0-4649-AD87-3AB513A78802}">
      <dgm:prSet/>
      <dgm:spPr/>
      <dgm:t>
        <a:bodyPr/>
        <a:lstStyle/>
        <a:p>
          <a:endParaRPr lang="en-US"/>
        </a:p>
      </dgm:t>
    </dgm:pt>
    <dgm:pt modelId="{D22D714A-0EA5-411C-861A-0D5EBAB1B98F}" type="sibTrans" cxnId="{50D5A20F-A3B0-4649-AD87-3AB513A78802}">
      <dgm:prSet/>
      <dgm:spPr/>
      <dgm:t>
        <a:bodyPr/>
        <a:lstStyle/>
        <a:p>
          <a:endParaRPr lang="en-US"/>
        </a:p>
      </dgm:t>
    </dgm:pt>
    <dgm:pt modelId="{F1900BF8-F956-435C-B6F5-6D6C22040152}" type="pres">
      <dgm:prSet presAssocID="{EA5E0565-62A3-4770-B733-5CC094285D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BB2E18A-500B-4282-8BF6-6C15034142E5}" type="pres">
      <dgm:prSet presAssocID="{2E3F6DFD-F0AC-43B8-BCB2-2DC4C7AFBDFE}" presName="hierRoot1" presStyleCnt="0"/>
      <dgm:spPr/>
    </dgm:pt>
    <dgm:pt modelId="{ABBE3C0D-B056-4C4B-958F-F195635DE91D}" type="pres">
      <dgm:prSet presAssocID="{2E3F6DFD-F0AC-43B8-BCB2-2DC4C7AFBDFE}" presName="composite" presStyleCnt="0"/>
      <dgm:spPr/>
    </dgm:pt>
    <dgm:pt modelId="{77818C3E-C488-4CA4-A18A-BDCB96E46A49}" type="pres">
      <dgm:prSet presAssocID="{2E3F6DFD-F0AC-43B8-BCB2-2DC4C7AFBDFE}" presName="background" presStyleLbl="node0" presStyleIdx="0" presStyleCnt="1"/>
      <dgm:spPr/>
    </dgm:pt>
    <dgm:pt modelId="{E4AB07C2-0850-4714-A8F7-5DEC981C7580}" type="pres">
      <dgm:prSet presAssocID="{2E3F6DFD-F0AC-43B8-BCB2-2DC4C7AFBDFE}" presName="text" presStyleLbl="fgAcc0" presStyleIdx="0" presStyleCnt="1">
        <dgm:presLayoutVars>
          <dgm:chPref val="3"/>
        </dgm:presLayoutVars>
      </dgm:prSet>
      <dgm:spPr/>
    </dgm:pt>
    <dgm:pt modelId="{66384B34-E4BD-43FE-84A8-7DE959C1B36A}" type="pres">
      <dgm:prSet presAssocID="{2E3F6DFD-F0AC-43B8-BCB2-2DC4C7AFBDFE}" presName="hierChild2" presStyleCnt="0"/>
      <dgm:spPr/>
    </dgm:pt>
    <dgm:pt modelId="{FC3E1723-2018-4211-91A7-6126805384FA}" type="pres">
      <dgm:prSet presAssocID="{00A4A377-7835-4BBD-AE6A-DF695FA64A8D}" presName="Name10" presStyleLbl="parChTrans1D2" presStyleIdx="0" presStyleCnt="2"/>
      <dgm:spPr/>
    </dgm:pt>
    <dgm:pt modelId="{9B9D4A18-D22F-42D7-A950-7C7F2F78F9F4}" type="pres">
      <dgm:prSet presAssocID="{5FA6327A-4EB6-4119-92C0-688EA75DBA00}" presName="hierRoot2" presStyleCnt="0"/>
      <dgm:spPr/>
    </dgm:pt>
    <dgm:pt modelId="{FA202DED-2575-476A-A39D-8E2FC4DCC8D9}" type="pres">
      <dgm:prSet presAssocID="{5FA6327A-4EB6-4119-92C0-688EA75DBA00}" presName="composite2" presStyleCnt="0"/>
      <dgm:spPr/>
    </dgm:pt>
    <dgm:pt modelId="{68DEB300-D71C-4485-8EBD-9E7F4402F17C}" type="pres">
      <dgm:prSet presAssocID="{5FA6327A-4EB6-4119-92C0-688EA75DBA00}" presName="background2" presStyleLbl="node2" presStyleIdx="0" presStyleCnt="2"/>
      <dgm:spPr/>
    </dgm:pt>
    <dgm:pt modelId="{3A7B228B-1F3A-4F07-9D6B-5016CB4099FE}" type="pres">
      <dgm:prSet presAssocID="{5FA6327A-4EB6-4119-92C0-688EA75DBA00}" presName="text2" presStyleLbl="fgAcc2" presStyleIdx="0" presStyleCnt="2">
        <dgm:presLayoutVars>
          <dgm:chPref val="3"/>
        </dgm:presLayoutVars>
      </dgm:prSet>
      <dgm:spPr/>
    </dgm:pt>
    <dgm:pt modelId="{D30E1531-F2E6-40C9-AD9A-04A070E02595}" type="pres">
      <dgm:prSet presAssocID="{5FA6327A-4EB6-4119-92C0-688EA75DBA00}" presName="hierChild3" presStyleCnt="0"/>
      <dgm:spPr/>
    </dgm:pt>
    <dgm:pt modelId="{2BA985FE-E1FD-4370-8C07-A7E459731D95}" type="pres">
      <dgm:prSet presAssocID="{8EA43286-16AF-4246-B642-3114E984DD7B}" presName="Name17" presStyleLbl="parChTrans1D3" presStyleIdx="0" presStyleCnt="3"/>
      <dgm:spPr/>
    </dgm:pt>
    <dgm:pt modelId="{66FEB86E-542E-48DF-8AE8-11511E9F8269}" type="pres">
      <dgm:prSet presAssocID="{949DB2BA-A5B1-4C41-B6F6-01E775CF8507}" presName="hierRoot3" presStyleCnt="0"/>
      <dgm:spPr/>
    </dgm:pt>
    <dgm:pt modelId="{371E0A47-A1AB-48A1-B1DD-0BBD98ACCD5B}" type="pres">
      <dgm:prSet presAssocID="{949DB2BA-A5B1-4C41-B6F6-01E775CF8507}" presName="composite3" presStyleCnt="0"/>
      <dgm:spPr/>
    </dgm:pt>
    <dgm:pt modelId="{EF4434E9-9F95-4B1F-845E-EE192CCC7CC0}" type="pres">
      <dgm:prSet presAssocID="{949DB2BA-A5B1-4C41-B6F6-01E775CF8507}" presName="background3" presStyleLbl="node3" presStyleIdx="0" presStyleCnt="3"/>
      <dgm:spPr/>
    </dgm:pt>
    <dgm:pt modelId="{36990B80-7E95-4F26-9A8F-0F6A7C9029FE}" type="pres">
      <dgm:prSet presAssocID="{949DB2BA-A5B1-4C41-B6F6-01E775CF850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B7B8AD-D922-4405-B3AB-673A52837B58}" type="pres">
      <dgm:prSet presAssocID="{949DB2BA-A5B1-4C41-B6F6-01E775CF8507}" presName="hierChild4" presStyleCnt="0"/>
      <dgm:spPr/>
    </dgm:pt>
    <dgm:pt modelId="{2689E58D-CD4C-4124-B6A5-35CD08241574}" type="pres">
      <dgm:prSet presAssocID="{D5088DF9-350D-4FA8-BABA-D719ED4F0A5F}" presName="Name17" presStyleLbl="parChTrans1D3" presStyleIdx="1" presStyleCnt="3"/>
      <dgm:spPr/>
    </dgm:pt>
    <dgm:pt modelId="{C393717A-E5E4-4FA4-B021-FD5416F957B8}" type="pres">
      <dgm:prSet presAssocID="{7172BB63-4269-4C12-B3DB-2A3DFC949208}" presName="hierRoot3" presStyleCnt="0"/>
      <dgm:spPr/>
    </dgm:pt>
    <dgm:pt modelId="{F2E61FD7-3441-4D63-998A-842124BE49D4}" type="pres">
      <dgm:prSet presAssocID="{7172BB63-4269-4C12-B3DB-2A3DFC949208}" presName="composite3" presStyleCnt="0"/>
      <dgm:spPr/>
    </dgm:pt>
    <dgm:pt modelId="{140269AF-8444-41F4-9CAB-8F290F6E0AB7}" type="pres">
      <dgm:prSet presAssocID="{7172BB63-4269-4C12-B3DB-2A3DFC949208}" presName="background3" presStyleLbl="node3" presStyleIdx="1" presStyleCnt="3"/>
      <dgm:spPr/>
    </dgm:pt>
    <dgm:pt modelId="{3B4B8E76-CD35-4F58-B6CB-0AD51AA8A018}" type="pres">
      <dgm:prSet presAssocID="{7172BB63-4269-4C12-B3DB-2A3DFC949208}" presName="text3" presStyleLbl="fgAcc3" presStyleIdx="1" presStyleCnt="3">
        <dgm:presLayoutVars>
          <dgm:chPref val="3"/>
        </dgm:presLayoutVars>
      </dgm:prSet>
      <dgm:spPr/>
    </dgm:pt>
    <dgm:pt modelId="{D63C9F6B-AC24-4352-AF44-44955455C74F}" type="pres">
      <dgm:prSet presAssocID="{7172BB63-4269-4C12-B3DB-2A3DFC949208}" presName="hierChild4" presStyleCnt="0"/>
      <dgm:spPr/>
    </dgm:pt>
    <dgm:pt modelId="{D28DEB75-EFB5-4F37-AD74-1EEF3B06AC96}" type="pres">
      <dgm:prSet presAssocID="{A34F8C45-2D90-499B-AFE3-3E5580B7DD57}" presName="Name10" presStyleLbl="parChTrans1D2" presStyleIdx="1" presStyleCnt="2"/>
      <dgm:spPr/>
    </dgm:pt>
    <dgm:pt modelId="{5FBCA192-6A5E-4B0D-83E7-F1C0AF6E6784}" type="pres">
      <dgm:prSet presAssocID="{4C6D3757-008E-4AE2-9782-EAF49D9F2596}" presName="hierRoot2" presStyleCnt="0"/>
      <dgm:spPr/>
    </dgm:pt>
    <dgm:pt modelId="{CDC6A5CF-900B-4886-8143-830F3EACA682}" type="pres">
      <dgm:prSet presAssocID="{4C6D3757-008E-4AE2-9782-EAF49D9F2596}" presName="composite2" presStyleCnt="0"/>
      <dgm:spPr/>
    </dgm:pt>
    <dgm:pt modelId="{F55B2D90-BB8C-463D-8424-C1ABFCC3C12C}" type="pres">
      <dgm:prSet presAssocID="{4C6D3757-008E-4AE2-9782-EAF49D9F2596}" presName="background2" presStyleLbl="node2" presStyleIdx="1" presStyleCnt="2"/>
      <dgm:spPr/>
    </dgm:pt>
    <dgm:pt modelId="{DAD0A0EA-E8D2-41FA-8443-674016CBB167}" type="pres">
      <dgm:prSet presAssocID="{4C6D3757-008E-4AE2-9782-EAF49D9F2596}" presName="text2" presStyleLbl="fgAcc2" presStyleIdx="1" presStyleCnt="2">
        <dgm:presLayoutVars>
          <dgm:chPref val="3"/>
        </dgm:presLayoutVars>
      </dgm:prSet>
      <dgm:spPr/>
    </dgm:pt>
    <dgm:pt modelId="{8367A5B4-FFC2-477C-9F5D-B2153B1382C9}" type="pres">
      <dgm:prSet presAssocID="{4C6D3757-008E-4AE2-9782-EAF49D9F2596}" presName="hierChild3" presStyleCnt="0"/>
      <dgm:spPr/>
    </dgm:pt>
    <dgm:pt modelId="{D42CC947-4571-45DA-BF6F-2B507B733948}" type="pres">
      <dgm:prSet presAssocID="{122A8461-40D5-4EC3-82BD-601CB1B77813}" presName="Name17" presStyleLbl="parChTrans1D3" presStyleIdx="2" presStyleCnt="3"/>
      <dgm:spPr/>
    </dgm:pt>
    <dgm:pt modelId="{36C1334A-9AA7-4258-A7B5-6B033DF8A810}" type="pres">
      <dgm:prSet presAssocID="{BDEFCAB3-8366-4125-93A2-21945BC214F1}" presName="hierRoot3" presStyleCnt="0"/>
      <dgm:spPr/>
    </dgm:pt>
    <dgm:pt modelId="{CB2515F4-1F86-4C14-90B9-8853FAAAFDD9}" type="pres">
      <dgm:prSet presAssocID="{BDEFCAB3-8366-4125-93A2-21945BC214F1}" presName="composite3" presStyleCnt="0"/>
      <dgm:spPr/>
    </dgm:pt>
    <dgm:pt modelId="{B7A2C880-125E-48E0-BD64-4AF549BEEC29}" type="pres">
      <dgm:prSet presAssocID="{BDEFCAB3-8366-4125-93A2-21945BC214F1}" presName="background3" presStyleLbl="node3" presStyleIdx="2" presStyleCnt="3"/>
      <dgm:spPr/>
    </dgm:pt>
    <dgm:pt modelId="{0EA71E54-5EFC-4CC8-A9D4-BE04B5E5889F}" type="pres">
      <dgm:prSet presAssocID="{BDEFCAB3-8366-4125-93A2-21945BC214F1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371B7D-343A-4FAD-87FA-EE9DCA514D75}" type="pres">
      <dgm:prSet presAssocID="{BDEFCAB3-8366-4125-93A2-21945BC214F1}" presName="hierChild4" presStyleCnt="0"/>
      <dgm:spPr/>
    </dgm:pt>
  </dgm:ptLst>
  <dgm:cxnLst>
    <dgm:cxn modelId="{E4AE8540-ED08-4624-9373-35E72B8CF528}" srcId="{2E3F6DFD-F0AC-43B8-BCB2-2DC4C7AFBDFE}" destId="{5FA6327A-4EB6-4119-92C0-688EA75DBA00}" srcOrd="0" destOrd="0" parTransId="{00A4A377-7835-4BBD-AE6A-DF695FA64A8D}" sibTransId="{83E4FECD-BEC7-4E96-A2B4-9429F769DE1C}"/>
    <dgm:cxn modelId="{C9B1B732-31F0-4EF4-AF4E-190C9D35953A}" srcId="{5FA6327A-4EB6-4119-92C0-688EA75DBA00}" destId="{7172BB63-4269-4C12-B3DB-2A3DFC949208}" srcOrd="1" destOrd="0" parTransId="{D5088DF9-350D-4FA8-BABA-D719ED4F0A5F}" sibTransId="{0336238B-CB76-45BF-A21C-D60A30E8F3BD}"/>
    <dgm:cxn modelId="{53548EFD-952B-42D0-B79E-25419E4D9920}" type="presOf" srcId="{8EA43286-16AF-4246-B642-3114E984DD7B}" destId="{2BA985FE-E1FD-4370-8C07-A7E459731D95}" srcOrd="0" destOrd="0" presId="urn:microsoft.com/office/officeart/2005/8/layout/hierarchy1"/>
    <dgm:cxn modelId="{D1CEF349-E1EE-451E-8E76-B34B028F1516}" type="presOf" srcId="{7172BB63-4269-4C12-B3DB-2A3DFC949208}" destId="{3B4B8E76-CD35-4F58-B6CB-0AD51AA8A018}" srcOrd="0" destOrd="0" presId="urn:microsoft.com/office/officeart/2005/8/layout/hierarchy1"/>
    <dgm:cxn modelId="{F93DE301-BF6E-4037-A6A8-7F1355E2B08F}" type="presOf" srcId="{EA5E0565-62A3-4770-B733-5CC094285DC1}" destId="{F1900BF8-F956-435C-B6F5-6D6C22040152}" srcOrd="0" destOrd="0" presId="urn:microsoft.com/office/officeart/2005/8/layout/hierarchy1"/>
    <dgm:cxn modelId="{A8852EC3-92B8-4F68-90EA-FD17F7B82A3D}" srcId="{2E3F6DFD-F0AC-43B8-BCB2-2DC4C7AFBDFE}" destId="{4C6D3757-008E-4AE2-9782-EAF49D9F2596}" srcOrd="1" destOrd="0" parTransId="{A34F8C45-2D90-499B-AFE3-3E5580B7DD57}" sibTransId="{24957323-4CE6-491E-818C-B896ABD32FB5}"/>
    <dgm:cxn modelId="{8050D953-3362-4731-A489-26BDEB2B8E6D}" type="presOf" srcId="{BDEFCAB3-8366-4125-93A2-21945BC214F1}" destId="{0EA71E54-5EFC-4CC8-A9D4-BE04B5E5889F}" srcOrd="0" destOrd="0" presId="urn:microsoft.com/office/officeart/2005/8/layout/hierarchy1"/>
    <dgm:cxn modelId="{F5878A77-B115-4CB1-ACD1-571625E1F76A}" type="presOf" srcId="{122A8461-40D5-4EC3-82BD-601CB1B77813}" destId="{D42CC947-4571-45DA-BF6F-2B507B733948}" srcOrd="0" destOrd="0" presId="urn:microsoft.com/office/officeart/2005/8/layout/hierarchy1"/>
    <dgm:cxn modelId="{B17E45DF-2FAB-4C01-B3F6-B1D827C7F669}" srcId="{5FA6327A-4EB6-4119-92C0-688EA75DBA00}" destId="{949DB2BA-A5B1-4C41-B6F6-01E775CF8507}" srcOrd="0" destOrd="0" parTransId="{8EA43286-16AF-4246-B642-3114E984DD7B}" sibTransId="{7E2C7CB5-D83A-4E42-B57F-882F64BCDDAB}"/>
    <dgm:cxn modelId="{2B960BC1-EE1C-4F27-8D02-DFF7FCE5A376}" type="presOf" srcId="{5FA6327A-4EB6-4119-92C0-688EA75DBA00}" destId="{3A7B228B-1F3A-4F07-9D6B-5016CB4099FE}" srcOrd="0" destOrd="0" presId="urn:microsoft.com/office/officeart/2005/8/layout/hierarchy1"/>
    <dgm:cxn modelId="{D3BAC0FC-8B84-4EE5-B836-D3819DE7C12B}" type="presOf" srcId="{2E3F6DFD-F0AC-43B8-BCB2-2DC4C7AFBDFE}" destId="{E4AB07C2-0850-4714-A8F7-5DEC981C7580}" srcOrd="0" destOrd="0" presId="urn:microsoft.com/office/officeart/2005/8/layout/hierarchy1"/>
    <dgm:cxn modelId="{AA33A116-D22B-4624-8752-8DEF2E7FD5AC}" type="presOf" srcId="{4C6D3757-008E-4AE2-9782-EAF49D9F2596}" destId="{DAD0A0EA-E8D2-41FA-8443-674016CBB167}" srcOrd="0" destOrd="0" presId="urn:microsoft.com/office/officeart/2005/8/layout/hierarchy1"/>
    <dgm:cxn modelId="{65167959-D3D7-424B-B2A9-94BA34063540}" type="presOf" srcId="{D5088DF9-350D-4FA8-BABA-D719ED4F0A5F}" destId="{2689E58D-CD4C-4124-B6A5-35CD08241574}" srcOrd="0" destOrd="0" presId="urn:microsoft.com/office/officeart/2005/8/layout/hierarchy1"/>
    <dgm:cxn modelId="{4DFBA4D9-C246-4DDB-BD93-2CF455438BC1}" type="presOf" srcId="{949DB2BA-A5B1-4C41-B6F6-01E775CF8507}" destId="{36990B80-7E95-4F26-9A8F-0F6A7C9029FE}" srcOrd="0" destOrd="0" presId="urn:microsoft.com/office/officeart/2005/8/layout/hierarchy1"/>
    <dgm:cxn modelId="{50D5A20F-A3B0-4649-AD87-3AB513A78802}" srcId="{4C6D3757-008E-4AE2-9782-EAF49D9F2596}" destId="{BDEFCAB3-8366-4125-93A2-21945BC214F1}" srcOrd="0" destOrd="0" parTransId="{122A8461-40D5-4EC3-82BD-601CB1B77813}" sibTransId="{D22D714A-0EA5-411C-861A-0D5EBAB1B98F}"/>
    <dgm:cxn modelId="{BA22E6AC-FFCC-4627-8D65-7024DD2BC2F5}" type="presOf" srcId="{A34F8C45-2D90-499B-AFE3-3E5580B7DD57}" destId="{D28DEB75-EFB5-4F37-AD74-1EEF3B06AC96}" srcOrd="0" destOrd="0" presId="urn:microsoft.com/office/officeart/2005/8/layout/hierarchy1"/>
    <dgm:cxn modelId="{3034A111-2502-417E-92E9-545AF7630F48}" srcId="{EA5E0565-62A3-4770-B733-5CC094285DC1}" destId="{2E3F6DFD-F0AC-43B8-BCB2-2DC4C7AFBDFE}" srcOrd="0" destOrd="0" parTransId="{36C90E45-A789-4035-9794-AE94681241F9}" sibTransId="{892B443D-3BE0-4CF4-B29E-5377597B86DF}"/>
    <dgm:cxn modelId="{65C8B952-6C20-4E98-B731-77F36C290636}" type="presOf" srcId="{00A4A377-7835-4BBD-AE6A-DF695FA64A8D}" destId="{FC3E1723-2018-4211-91A7-6126805384FA}" srcOrd="0" destOrd="0" presId="urn:microsoft.com/office/officeart/2005/8/layout/hierarchy1"/>
    <dgm:cxn modelId="{6AA508D9-FC80-4D9B-8957-E7050197A4C0}" type="presParOf" srcId="{F1900BF8-F956-435C-B6F5-6D6C22040152}" destId="{1BB2E18A-500B-4282-8BF6-6C15034142E5}" srcOrd="0" destOrd="0" presId="urn:microsoft.com/office/officeart/2005/8/layout/hierarchy1"/>
    <dgm:cxn modelId="{98998237-3D85-4930-A3A3-60747C0A2363}" type="presParOf" srcId="{1BB2E18A-500B-4282-8BF6-6C15034142E5}" destId="{ABBE3C0D-B056-4C4B-958F-F195635DE91D}" srcOrd="0" destOrd="0" presId="urn:microsoft.com/office/officeart/2005/8/layout/hierarchy1"/>
    <dgm:cxn modelId="{DFFB74B0-7D69-448E-B6EF-C629C3F9D0BE}" type="presParOf" srcId="{ABBE3C0D-B056-4C4B-958F-F195635DE91D}" destId="{77818C3E-C488-4CA4-A18A-BDCB96E46A49}" srcOrd="0" destOrd="0" presId="urn:microsoft.com/office/officeart/2005/8/layout/hierarchy1"/>
    <dgm:cxn modelId="{906F696D-3E73-485E-8DE9-0ECA281855F9}" type="presParOf" srcId="{ABBE3C0D-B056-4C4B-958F-F195635DE91D}" destId="{E4AB07C2-0850-4714-A8F7-5DEC981C7580}" srcOrd="1" destOrd="0" presId="urn:microsoft.com/office/officeart/2005/8/layout/hierarchy1"/>
    <dgm:cxn modelId="{103CD15C-BD05-4CE9-9187-0C8B2398C327}" type="presParOf" srcId="{1BB2E18A-500B-4282-8BF6-6C15034142E5}" destId="{66384B34-E4BD-43FE-84A8-7DE959C1B36A}" srcOrd="1" destOrd="0" presId="urn:microsoft.com/office/officeart/2005/8/layout/hierarchy1"/>
    <dgm:cxn modelId="{BEF542BE-8101-4AE2-A15A-BAF4716E68F3}" type="presParOf" srcId="{66384B34-E4BD-43FE-84A8-7DE959C1B36A}" destId="{FC3E1723-2018-4211-91A7-6126805384FA}" srcOrd="0" destOrd="0" presId="urn:microsoft.com/office/officeart/2005/8/layout/hierarchy1"/>
    <dgm:cxn modelId="{D3F2FD4C-AC90-4FE0-AC7F-AC1D26360E34}" type="presParOf" srcId="{66384B34-E4BD-43FE-84A8-7DE959C1B36A}" destId="{9B9D4A18-D22F-42D7-A950-7C7F2F78F9F4}" srcOrd="1" destOrd="0" presId="urn:microsoft.com/office/officeart/2005/8/layout/hierarchy1"/>
    <dgm:cxn modelId="{8D9B4845-5F19-4FEC-B97D-5C74A86A320D}" type="presParOf" srcId="{9B9D4A18-D22F-42D7-A950-7C7F2F78F9F4}" destId="{FA202DED-2575-476A-A39D-8E2FC4DCC8D9}" srcOrd="0" destOrd="0" presId="urn:microsoft.com/office/officeart/2005/8/layout/hierarchy1"/>
    <dgm:cxn modelId="{DC91F809-17C9-4B81-9850-A133DD90F54C}" type="presParOf" srcId="{FA202DED-2575-476A-A39D-8E2FC4DCC8D9}" destId="{68DEB300-D71C-4485-8EBD-9E7F4402F17C}" srcOrd="0" destOrd="0" presId="urn:microsoft.com/office/officeart/2005/8/layout/hierarchy1"/>
    <dgm:cxn modelId="{87332951-2533-470B-958A-B4A98A2EAE78}" type="presParOf" srcId="{FA202DED-2575-476A-A39D-8E2FC4DCC8D9}" destId="{3A7B228B-1F3A-4F07-9D6B-5016CB4099FE}" srcOrd="1" destOrd="0" presId="urn:microsoft.com/office/officeart/2005/8/layout/hierarchy1"/>
    <dgm:cxn modelId="{4DB2401D-CB76-4D57-847E-7502D04743E9}" type="presParOf" srcId="{9B9D4A18-D22F-42D7-A950-7C7F2F78F9F4}" destId="{D30E1531-F2E6-40C9-AD9A-04A070E02595}" srcOrd="1" destOrd="0" presId="urn:microsoft.com/office/officeart/2005/8/layout/hierarchy1"/>
    <dgm:cxn modelId="{EAACD845-699C-4D1F-8C33-E12D2F9B6A07}" type="presParOf" srcId="{D30E1531-F2E6-40C9-AD9A-04A070E02595}" destId="{2BA985FE-E1FD-4370-8C07-A7E459731D95}" srcOrd="0" destOrd="0" presId="urn:microsoft.com/office/officeart/2005/8/layout/hierarchy1"/>
    <dgm:cxn modelId="{FA5D402A-93F4-4212-A7E6-A045A333A5F3}" type="presParOf" srcId="{D30E1531-F2E6-40C9-AD9A-04A070E02595}" destId="{66FEB86E-542E-48DF-8AE8-11511E9F8269}" srcOrd="1" destOrd="0" presId="urn:microsoft.com/office/officeart/2005/8/layout/hierarchy1"/>
    <dgm:cxn modelId="{A46D8213-7E8E-464B-9E70-87B533683403}" type="presParOf" srcId="{66FEB86E-542E-48DF-8AE8-11511E9F8269}" destId="{371E0A47-A1AB-48A1-B1DD-0BBD98ACCD5B}" srcOrd="0" destOrd="0" presId="urn:microsoft.com/office/officeart/2005/8/layout/hierarchy1"/>
    <dgm:cxn modelId="{1E215142-5506-486F-ACDB-5FE35A1B4E93}" type="presParOf" srcId="{371E0A47-A1AB-48A1-B1DD-0BBD98ACCD5B}" destId="{EF4434E9-9F95-4B1F-845E-EE192CCC7CC0}" srcOrd="0" destOrd="0" presId="urn:microsoft.com/office/officeart/2005/8/layout/hierarchy1"/>
    <dgm:cxn modelId="{A45A9A57-0CDC-4022-9AD0-D942DC2F5603}" type="presParOf" srcId="{371E0A47-A1AB-48A1-B1DD-0BBD98ACCD5B}" destId="{36990B80-7E95-4F26-9A8F-0F6A7C9029FE}" srcOrd="1" destOrd="0" presId="urn:microsoft.com/office/officeart/2005/8/layout/hierarchy1"/>
    <dgm:cxn modelId="{B2B5876B-8F1B-4868-80DE-2C3C3FAE220D}" type="presParOf" srcId="{66FEB86E-542E-48DF-8AE8-11511E9F8269}" destId="{98B7B8AD-D922-4405-B3AB-673A52837B58}" srcOrd="1" destOrd="0" presId="urn:microsoft.com/office/officeart/2005/8/layout/hierarchy1"/>
    <dgm:cxn modelId="{6A8D8B75-7D0E-4345-9CEB-377DF5F9B520}" type="presParOf" srcId="{D30E1531-F2E6-40C9-AD9A-04A070E02595}" destId="{2689E58D-CD4C-4124-B6A5-35CD08241574}" srcOrd="2" destOrd="0" presId="urn:microsoft.com/office/officeart/2005/8/layout/hierarchy1"/>
    <dgm:cxn modelId="{CDF71DB9-A68A-49C6-90E7-8CC6B16B9CC4}" type="presParOf" srcId="{D30E1531-F2E6-40C9-AD9A-04A070E02595}" destId="{C393717A-E5E4-4FA4-B021-FD5416F957B8}" srcOrd="3" destOrd="0" presId="urn:microsoft.com/office/officeart/2005/8/layout/hierarchy1"/>
    <dgm:cxn modelId="{78F960A3-53A8-4F2B-A7C2-C028A28B6FBB}" type="presParOf" srcId="{C393717A-E5E4-4FA4-B021-FD5416F957B8}" destId="{F2E61FD7-3441-4D63-998A-842124BE49D4}" srcOrd="0" destOrd="0" presId="urn:microsoft.com/office/officeart/2005/8/layout/hierarchy1"/>
    <dgm:cxn modelId="{C7CC136E-2487-4905-9A7E-1D7EC520BE9C}" type="presParOf" srcId="{F2E61FD7-3441-4D63-998A-842124BE49D4}" destId="{140269AF-8444-41F4-9CAB-8F290F6E0AB7}" srcOrd="0" destOrd="0" presId="urn:microsoft.com/office/officeart/2005/8/layout/hierarchy1"/>
    <dgm:cxn modelId="{0B15EE99-339E-4AB5-A06F-4E6BEDB7FA2F}" type="presParOf" srcId="{F2E61FD7-3441-4D63-998A-842124BE49D4}" destId="{3B4B8E76-CD35-4F58-B6CB-0AD51AA8A018}" srcOrd="1" destOrd="0" presId="urn:microsoft.com/office/officeart/2005/8/layout/hierarchy1"/>
    <dgm:cxn modelId="{9F77283F-07B1-4551-9BB1-8038AE167A6A}" type="presParOf" srcId="{C393717A-E5E4-4FA4-B021-FD5416F957B8}" destId="{D63C9F6B-AC24-4352-AF44-44955455C74F}" srcOrd="1" destOrd="0" presId="urn:microsoft.com/office/officeart/2005/8/layout/hierarchy1"/>
    <dgm:cxn modelId="{FABFFA41-18C5-48CE-8C6B-88650E93CC23}" type="presParOf" srcId="{66384B34-E4BD-43FE-84A8-7DE959C1B36A}" destId="{D28DEB75-EFB5-4F37-AD74-1EEF3B06AC96}" srcOrd="2" destOrd="0" presId="urn:microsoft.com/office/officeart/2005/8/layout/hierarchy1"/>
    <dgm:cxn modelId="{3465BC80-7E59-44D2-B1AD-70CA4C3E1DC1}" type="presParOf" srcId="{66384B34-E4BD-43FE-84A8-7DE959C1B36A}" destId="{5FBCA192-6A5E-4B0D-83E7-F1C0AF6E6784}" srcOrd="3" destOrd="0" presId="urn:microsoft.com/office/officeart/2005/8/layout/hierarchy1"/>
    <dgm:cxn modelId="{EEFD57F1-D4FE-4D33-96D1-410AEE4B711C}" type="presParOf" srcId="{5FBCA192-6A5E-4B0D-83E7-F1C0AF6E6784}" destId="{CDC6A5CF-900B-4886-8143-830F3EACA682}" srcOrd="0" destOrd="0" presId="urn:microsoft.com/office/officeart/2005/8/layout/hierarchy1"/>
    <dgm:cxn modelId="{0C5EEDA6-824C-499E-ADA1-864FE9A59866}" type="presParOf" srcId="{CDC6A5CF-900B-4886-8143-830F3EACA682}" destId="{F55B2D90-BB8C-463D-8424-C1ABFCC3C12C}" srcOrd="0" destOrd="0" presId="urn:microsoft.com/office/officeart/2005/8/layout/hierarchy1"/>
    <dgm:cxn modelId="{DCBE8358-A52D-4FD8-A32D-01AE81E64824}" type="presParOf" srcId="{CDC6A5CF-900B-4886-8143-830F3EACA682}" destId="{DAD0A0EA-E8D2-41FA-8443-674016CBB167}" srcOrd="1" destOrd="0" presId="urn:microsoft.com/office/officeart/2005/8/layout/hierarchy1"/>
    <dgm:cxn modelId="{8AAF6EB5-4390-474C-B9F2-D0E248D88207}" type="presParOf" srcId="{5FBCA192-6A5E-4B0D-83E7-F1C0AF6E6784}" destId="{8367A5B4-FFC2-477C-9F5D-B2153B1382C9}" srcOrd="1" destOrd="0" presId="urn:microsoft.com/office/officeart/2005/8/layout/hierarchy1"/>
    <dgm:cxn modelId="{558D2CDF-CA6D-4CB2-846A-297FBF4B6EB5}" type="presParOf" srcId="{8367A5B4-FFC2-477C-9F5D-B2153B1382C9}" destId="{D42CC947-4571-45DA-BF6F-2B507B733948}" srcOrd="0" destOrd="0" presId="urn:microsoft.com/office/officeart/2005/8/layout/hierarchy1"/>
    <dgm:cxn modelId="{4EF5EED7-76DA-41AA-814C-81338FB60DD0}" type="presParOf" srcId="{8367A5B4-FFC2-477C-9F5D-B2153B1382C9}" destId="{36C1334A-9AA7-4258-A7B5-6B033DF8A810}" srcOrd="1" destOrd="0" presId="urn:microsoft.com/office/officeart/2005/8/layout/hierarchy1"/>
    <dgm:cxn modelId="{4EC93388-2ADA-4474-B37D-254DCBEAE926}" type="presParOf" srcId="{36C1334A-9AA7-4258-A7B5-6B033DF8A810}" destId="{CB2515F4-1F86-4C14-90B9-8853FAAAFDD9}" srcOrd="0" destOrd="0" presId="urn:microsoft.com/office/officeart/2005/8/layout/hierarchy1"/>
    <dgm:cxn modelId="{F8BF0650-4D85-4353-97C8-C6345F13E38F}" type="presParOf" srcId="{CB2515F4-1F86-4C14-90B9-8853FAAAFDD9}" destId="{B7A2C880-125E-48E0-BD64-4AF549BEEC29}" srcOrd="0" destOrd="0" presId="urn:microsoft.com/office/officeart/2005/8/layout/hierarchy1"/>
    <dgm:cxn modelId="{FB29AEEE-636D-4682-84A2-996AB7BC757B}" type="presParOf" srcId="{CB2515F4-1F86-4C14-90B9-8853FAAAFDD9}" destId="{0EA71E54-5EFC-4CC8-A9D4-BE04B5E5889F}" srcOrd="1" destOrd="0" presId="urn:microsoft.com/office/officeart/2005/8/layout/hierarchy1"/>
    <dgm:cxn modelId="{3F4CDD75-882F-42B6-AFA2-B69729E93E8D}" type="presParOf" srcId="{36C1334A-9AA7-4258-A7B5-6B033DF8A810}" destId="{31371B7D-343A-4FAD-87FA-EE9DCA514D75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3/26/2020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214422"/>
            <a:ext cx="7772400" cy="243458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Најчешће применљиви облици организационе структуре у трговинском предузећу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У организацији пословног процеса централно место заузимају пословне функције. Избор организационих јединица зависи од величине трговинског предузећа.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/>
              <a:t>Оранизационе једенице могу имати различите називе које смо на следећем слајду приказали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Функције су групе сродних послова који се организују ради обављања задатаа трговинског предузећа.</a:t>
            </a:r>
          </a:p>
          <a:p>
            <a:r>
              <a:rPr lang="sr-Cyrl-RS" sz="2400" dirty="0" smtClean="0"/>
              <a:t>Функционалну поделу и организацију прдузећа чине:</a:t>
            </a:r>
          </a:p>
          <a:p>
            <a:r>
              <a:rPr lang="sr-Cyrl-RS" sz="2400" b="1" dirty="0" smtClean="0"/>
              <a:t>Комерцијална</a:t>
            </a:r>
          </a:p>
          <a:p>
            <a:r>
              <a:rPr lang="sr-Cyrl-RS" sz="2400" b="1" dirty="0" smtClean="0"/>
              <a:t>Финансијско-рачуноводствена</a:t>
            </a:r>
          </a:p>
          <a:p>
            <a:r>
              <a:rPr lang="sr-Cyrl-RS" sz="2400" b="1" dirty="0" smtClean="0"/>
              <a:t>Аналитичко-планска</a:t>
            </a:r>
          </a:p>
          <a:p>
            <a:r>
              <a:rPr lang="sr-Cyrl-RS" sz="2400" b="1" dirty="0" smtClean="0"/>
              <a:t>Друге пословне функције</a:t>
            </a:r>
          </a:p>
          <a:p>
            <a:r>
              <a:rPr lang="sr-Cyrl-RS" sz="2400" dirty="0" smtClean="0"/>
              <a:t>Обављање функција ставља се у надлежност појединих организационих јединица: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5143504" y="4500570"/>
            <a:ext cx="335758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8643966" y="64293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Организационе јединице: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НА СЛЕДЕЋЕМ СЛАЈДУ ЈЕ ПРИКАЗАНА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ШЕМА ТРГОВИНСКОГ ПРЕДУЗЕЋА: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r-Cyrl-RS" dirty="0" smtClean="0"/>
              <a:t>Сектори се деле на</a:t>
            </a:r>
          </a:p>
          <a:p>
            <a:endParaRPr lang="sr-Cyrl-RS" dirty="0" smtClean="0"/>
          </a:p>
          <a:p>
            <a:r>
              <a:rPr lang="sr-Cyrl-RS" dirty="0" smtClean="0"/>
              <a:t>Одељења</a:t>
            </a:r>
          </a:p>
          <a:p>
            <a:endParaRPr lang="sr-Cyrl-RS" dirty="0" smtClean="0"/>
          </a:p>
          <a:p>
            <a:r>
              <a:rPr lang="sr-Cyrl-RS" dirty="0" smtClean="0"/>
              <a:t>Одсеци</a:t>
            </a:r>
          </a:p>
          <a:p>
            <a:endParaRPr lang="sr-Cyrl-RS" dirty="0" smtClean="0"/>
          </a:p>
          <a:p>
            <a:r>
              <a:rPr lang="sr-Cyrl-RS" dirty="0" smtClean="0"/>
              <a:t>Радна места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Cyrl-RS" u="sng" dirty="0" smtClean="0"/>
              <a:t>У великим предузећима</a:t>
            </a:r>
          </a:p>
          <a:p>
            <a:endParaRPr lang="sr-Cyrl-RS" dirty="0" smtClean="0"/>
          </a:p>
          <a:p>
            <a:r>
              <a:rPr lang="sr-Cyrl-RS" dirty="0" smtClean="0"/>
              <a:t>1.набавка</a:t>
            </a:r>
          </a:p>
          <a:p>
            <a:r>
              <a:rPr lang="sr-Cyrl-RS" dirty="0" smtClean="0"/>
              <a:t>2.продаја</a:t>
            </a:r>
          </a:p>
          <a:p>
            <a:endParaRPr lang="sr-Cyrl-RS" dirty="0" smtClean="0"/>
          </a:p>
          <a:p>
            <a:r>
              <a:rPr lang="sr-Cyrl-RS" u="sng" dirty="0" smtClean="0"/>
              <a:t>У малим предузећима</a:t>
            </a:r>
          </a:p>
          <a:p>
            <a:endParaRPr lang="sr-Cyrl-RS" dirty="0" smtClean="0"/>
          </a:p>
          <a:p>
            <a:r>
              <a:rPr lang="sr-Cyrl-RS" dirty="0" smtClean="0"/>
              <a:t>1.комецијална служба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500166" y="185736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142976" y="2714620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785918" y="3500438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928926" y="5572140"/>
            <a:ext cx="183566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28596" y="285728"/>
          <a:ext cx="850112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triped Right Arrow 2"/>
          <p:cNvSpPr/>
          <p:nvPr/>
        </p:nvSpPr>
        <p:spPr>
          <a:xfrm>
            <a:off x="4643438" y="2857496"/>
            <a:ext cx="857256" cy="10001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/>
              <a:t>На овом слајду је задатак који треба да решите до следећег часа!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Ваш задатак је да из вашег угла објасните један од претходних слајдова презентације, како ви хоћете на ваш начин, како ви видите организациону структуру трговинског предузећа.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3714744" y="3357562"/>
            <a:ext cx="2914664" cy="17145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1.РАДНИЦИ</a:t>
            </a:r>
          </a:p>
          <a:p>
            <a:r>
              <a:rPr lang="sr-Cyrl-RS" dirty="0" smtClean="0"/>
              <a:t>2.СРЕДСТВА</a:t>
            </a:r>
          </a:p>
          <a:p>
            <a:r>
              <a:rPr lang="sr-Cyrl-RS" sz="2400" dirty="0" smtClean="0"/>
              <a:t>За успешно пословање у трговини потребно је: добро познавање робе, вештине продавања и правилан приступ купцима. </a:t>
            </a:r>
          </a:p>
          <a:p>
            <a:r>
              <a:rPr lang="sr-Cyrl-RS" sz="2400" dirty="0" smtClean="0"/>
              <a:t>У трговини људски рад сразмерно више учествујенего у другим привредним делатностима.</a:t>
            </a:r>
          </a:p>
          <a:p>
            <a:r>
              <a:rPr lang="sr-Cyrl-RS" sz="2400" dirty="0" smtClean="0"/>
              <a:t>Послове трговинских предузећа обављају продајно и складишно особље, комерцијалисти и други радници из некомерцијалних сектора(рачуноводство,транспорт,анализа...)</a:t>
            </a:r>
          </a:p>
          <a:p>
            <a:endParaRPr lang="sr-Cyrl-R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Елементи организације трговинског предузећа су: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r>
              <a:rPr lang="sr-Cyrl-RS" sz="2400" dirty="0" smtClean="0"/>
              <a:t>Кадровска служба и менаџмент предузећа треба да утврде потребан број радника по врстама стручне спреме.</a:t>
            </a:r>
          </a:p>
          <a:p>
            <a:r>
              <a:rPr lang="sr-Cyrl-RS" sz="2400" dirty="0" smtClean="0"/>
              <a:t>Да би се ово утврдило морају се придржавати проверених начела кадровске политике:</a:t>
            </a:r>
          </a:p>
          <a:p>
            <a:r>
              <a:rPr lang="sr-Cyrl-RS" sz="2400" dirty="0" smtClean="0"/>
              <a:t>*ни превише ни премало радника </a:t>
            </a:r>
          </a:p>
          <a:p>
            <a:r>
              <a:rPr lang="sr-Cyrl-RS" sz="2400" dirty="0" smtClean="0"/>
              <a:t>*постављање правог човека на право место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4" name="Picture 3" descr="944695_fiskalni-racun-prava-potrosaca-povracaj-novca-reklamacija_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8858280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85728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/>
              <a:t>Упутство</a:t>
            </a:r>
            <a:r>
              <a:rPr lang="sr-Cyrl-RS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sr-Cyrl-RS" dirty="0" smtClean="0"/>
              <a:t>пажљиво </a:t>
            </a:r>
            <a:r>
              <a:rPr lang="sr-Cyrl-RS" dirty="0" smtClean="0"/>
              <a:t>прегледајте садржај презентације, </a:t>
            </a:r>
            <a:endParaRPr lang="sr-Cyrl-RS" dirty="0" smtClean="0"/>
          </a:p>
          <a:p>
            <a:pPr>
              <a:buFont typeface="Arial" charset="0"/>
              <a:buChar char="•"/>
            </a:pPr>
            <a:r>
              <a:rPr lang="sr-Cyrl-RS" dirty="0" smtClean="0"/>
              <a:t>доставићу </a:t>
            </a:r>
            <a:r>
              <a:rPr lang="sr-Cyrl-RS" dirty="0" smtClean="0"/>
              <a:t>и материлал из уџбеника</a:t>
            </a:r>
            <a:r>
              <a:rPr lang="sr-Cyrl-RS" dirty="0" smtClean="0"/>
              <a:t>,</a:t>
            </a:r>
          </a:p>
          <a:p>
            <a:pPr>
              <a:buFont typeface="Arial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прочитајте, </a:t>
            </a:r>
            <a:r>
              <a:rPr lang="sr-Cyrl-RS" dirty="0" smtClean="0"/>
              <a:t>анализирајте</a:t>
            </a:r>
          </a:p>
          <a:p>
            <a:pPr>
              <a:buFont typeface="Arial" charset="0"/>
              <a:buChar char="•"/>
            </a:pPr>
            <a:r>
              <a:rPr lang="sr-Cyrl-RS" dirty="0" smtClean="0"/>
              <a:t> </a:t>
            </a:r>
            <a:r>
              <a:rPr lang="sr-Cyrl-RS" dirty="0" smtClean="0"/>
              <a:t>и ваш задатак је да одговорите нешто о органиационој </a:t>
            </a:r>
            <a:r>
              <a:rPr lang="sr-Cyrl-RS" dirty="0" smtClean="0"/>
              <a:t>структури  </a:t>
            </a:r>
            <a:r>
              <a:rPr lang="sr-Cyrl-RS" dirty="0" smtClean="0"/>
              <a:t>како сте ви закључили на ваш </a:t>
            </a:r>
            <a:r>
              <a:rPr lang="sr-Cyrl-RS" dirty="0" smtClean="0"/>
              <a:t>начин</a:t>
            </a:r>
          </a:p>
          <a:p>
            <a:pPr>
              <a:buFont typeface="Arial" charset="0"/>
              <a:buChar char="•"/>
            </a:pPr>
            <a:r>
              <a:rPr lang="sr-Cyrl-RS" dirty="0" smtClean="0"/>
              <a:t>Можете да напишете нешто о начину организације рада на месту где обављате практичну наставу</a:t>
            </a:r>
          </a:p>
          <a:p>
            <a:r>
              <a:rPr lang="sr-Cyrl-RS" dirty="0" smtClean="0"/>
              <a:t>*</a:t>
            </a:r>
            <a:r>
              <a:rPr lang="sr-Cyrl-RS" dirty="0" smtClean="0"/>
              <a:t>За сва додатна питања  и уколико нешто није јасно, питајте решићемо заједно. </a:t>
            </a:r>
          </a:p>
          <a:p>
            <a:pPr>
              <a:buFont typeface="Arial" charset="0"/>
              <a:buChar char="•"/>
            </a:pPr>
            <a:r>
              <a:rPr lang="sr-Cyrl-RS" dirty="0" smtClean="0"/>
              <a:t>Домаћи рад шаљите на </a:t>
            </a:r>
            <a:r>
              <a:rPr lang="sr-Latn-RS" dirty="0" smtClean="0"/>
              <a:t>google classroom!</a:t>
            </a:r>
            <a:endParaRPr lang="sr-Cyrl-RS" dirty="0" smtClean="0"/>
          </a:p>
          <a:p>
            <a:pPr>
              <a:buFont typeface="Arial" charset="0"/>
              <a:buChar char="•"/>
            </a:pPr>
            <a:r>
              <a:rPr lang="sr-Cyrl-RS" dirty="0" smtClean="0"/>
              <a:t>Можете урадити између себе евалуацију часа као што радимо, па ми доставите!</a:t>
            </a:r>
            <a:endParaRPr lang="sr-Latn-RS" dirty="0" smtClean="0"/>
          </a:p>
          <a:p>
            <a:endParaRPr lang="sr-Cyrl-RS" dirty="0" smtClean="0"/>
          </a:p>
          <a:p>
            <a:pPr>
              <a:buFont typeface="Arial" charset="0"/>
              <a:buChar char="•"/>
            </a:pPr>
            <a:endParaRPr lang="sr-Cyrl-RS" dirty="0" smtClean="0"/>
          </a:p>
          <a:p>
            <a:pPr>
              <a:buFont typeface="Arial" charset="0"/>
              <a:buChar char="•"/>
            </a:pPr>
            <a:r>
              <a:rPr lang="sr-Cyrl-RS" dirty="0" smtClean="0"/>
              <a:t>СРЕАЋАН РАД!!!</a:t>
            </a:r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3" name="Smiley Face 2"/>
          <p:cNvSpPr/>
          <p:nvPr/>
        </p:nvSpPr>
        <p:spPr>
          <a:xfrm>
            <a:off x="3500430" y="4643446"/>
            <a:ext cx="4057672" cy="17859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351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Најчешће применљиви облици организационе структуре у трговинском предузећу</vt:lpstr>
      <vt:lpstr>Slide 2</vt:lpstr>
      <vt:lpstr>Организационе јединице:</vt:lpstr>
      <vt:lpstr>Slide 4</vt:lpstr>
      <vt:lpstr>Slide 5</vt:lpstr>
      <vt:lpstr>Елементи организације трговинског предузећа су:</vt:lpstr>
      <vt:lpstr>Slide 7</vt:lpstr>
      <vt:lpstr>Slide 8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Најчешће применљиви облици организационе структуре у трговинском предузећу</dc:title>
  <dc:creator>new user</dc:creator>
  <cp:lastModifiedBy>new user</cp:lastModifiedBy>
  <cp:revision>1</cp:revision>
  <dcterms:created xsi:type="dcterms:W3CDTF">2020-03-26T18:30:34Z</dcterms:created>
  <dcterms:modified xsi:type="dcterms:W3CDTF">2020-03-26T20:06:23Z</dcterms:modified>
</cp:coreProperties>
</file>