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3D70D-DA4D-4B41-B348-999AC7097770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CA8E4-08B4-4F75-9C93-B026792244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CA8E4-08B4-4F75-9C93-B026792244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4/6/2020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mtClean="0"/>
              <a:t>пОЈАм и мерила пословног успеха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Ученици се упућују на уџбеник стране 89, 90 за додатна објашњења. Кроз презентацију ћу вам приказати само концепт лекције. Домаћи задатак ће бити постављен на </a:t>
            </a:r>
            <a:r>
              <a:rPr lang="sr-Latn-RS" dirty="0" smtClean="0"/>
              <a:t>classroom </a:t>
            </a:r>
            <a:r>
              <a:rPr lang="sr-Cyrl-RS" dirty="0" smtClean="0"/>
              <a:t>учионицу.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400" b="1" dirty="0" smtClean="0"/>
              <a:t>Избор критеријума за оцену пословног успеха: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1.остварена производња и утрошени елементи репродукције</a:t>
            </a:r>
          </a:p>
          <a:p>
            <a:r>
              <a:rPr lang="sr-Cyrl-RS" sz="2400" dirty="0" smtClean="0"/>
              <a:t>2.ово је основно начело економско</a:t>
            </a:r>
          </a:p>
          <a:p>
            <a:r>
              <a:rPr lang="sr-Cyrl-RS" sz="2400" dirty="0" smtClean="0"/>
              <a:t>3.показатељи пословног успеха исказују се квантитативно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sz="2800" dirty="0" smtClean="0"/>
              <a:t>Под успехом се подразумева резултат остварења неког циља. Основни економски циљ предузећа је </a:t>
            </a:r>
            <a:r>
              <a:rPr lang="sr-Cyrl-RS" sz="2800" u="sng" dirty="0" smtClean="0"/>
              <a:t>добит</a:t>
            </a:r>
            <a:r>
              <a:rPr lang="sr-Cyrl-RS" sz="2800" dirty="0" smtClean="0"/>
              <a:t>, тако је економски аспект мерења пословног успеха усмерен на утврђивање односа </a:t>
            </a:r>
            <a:r>
              <a:rPr lang="sr-Cyrl-RS" sz="2800" u="sng" dirty="0" smtClean="0"/>
              <a:t>улагања и резултата.</a:t>
            </a:r>
            <a:endParaRPr lang="en-US" dirty="0"/>
          </a:p>
        </p:txBody>
      </p:sp>
      <p:pic>
        <p:nvPicPr>
          <p:cNvPr id="5" name="Picture 4" descr="images (3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929066"/>
            <a:ext cx="6072198" cy="292893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Autofit/>
          </a:bodyPr>
          <a:lstStyle/>
          <a:p>
            <a:r>
              <a:rPr lang="sr-Cyrl-RS" sz="3200" dirty="0" smtClean="0"/>
              <a:t>Фактори пословног успеха: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r-Cyrl-RS" sz="2400" dirty="0" smtClean="0"/>
          </a:p>
          <a:p>
            <a:r>
              <a:rPr lang="sr-Cyrl-RS" sz="2400" b="1" dirty="0" smtClean="0"/>
              <a:t>1.фактори екстерног окружења:</a:t>
            </a:r>
          </a:p>
          <a:p>
            <a:endParaRPr lang="sr-Cyrl-RS" sz="2400" b="1" dirty="0" smtClean="0"/>
          </a:p>
          <a:p>
            <a:r>
              <a:rPr lang="sr-Cyrl-RS" sz="2000" dirty="0" smtClean="0"/>
              <a:t>-објективно условљени</a:t>
            </a:r>
          </a:p>
          <a:p>
            <a:r>
              <a:rPr lang="sr-Cyrl-RS" sz="2000" dirty="0" smtClean="0"/>
              <a:t>-спољни фактори</a:t>
            </a:r>
          </a:p>
          <a:p>
            <a:r>
              <a:rPr lang="sr-Cyrl-RS" sz="2000" dirty="0" smtClean="0"/>
              <a:t>-радна снага</a:t>
            </a:r>
          </a:p>
          <a:p>
            <a:r>
              <a:rPr lang="sr-Cyrl-RS" sz="2000" dirty="0" smtClean="0"/>
              <a:t>-природна богатства</a:t>
            </a:r>
          </a:p>
          <a:p>
            <a:r>
              <a:rPr lang="sr-Cyrl-RS" sz="2000" dirty="0" smtClean="0"/>
              <a:t>-техничко-технолошки</a:t>
            </a:r>
          </a:p>
          <a:p>
            <a:r>
              <a:rPr lang="sr-Cyrl-RS" sz="2000" dirty="0" smtClean="0"/>
              <a:t>-законски прописи и мере</a:t>
            </a:r>
          </a:p>
          <a:p>
            <a:r>
              <a:rPr lang="sr-Cyrl-RS" sz="2000" dirty="0" smtClean="0"/>
              <a:t>-ТРЖИШНИ ФАКТОРИ</a:t>
            </a:r>
          </a:p>
          <a:p>
            <a:pPr>
              <a:buNone/>
            </a:pPr>
            <a:endParaRPr lang="sr-Cyrl-RS" sz="20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sr-Cyrl-RS" sz="2400" b="1" dirty="0" smtClean="0"/>
          </a:p>
          <a:p>
            <a:r>
              <a:rPr lang="sr-Cyrl-RS" sz="2400" b="1" dirty="0" smtClean="0"/>
              <a:t>1.фактори интерног окружења:</a:t>
            </a:r>
          </a:p>
          <a:p>
            <a:endParaRPr lang="sr-Cyrl-RS" sz="2400" b="1" dirty="0" smtClean="0"/>
          </a:p>
          <a:p>
            <a:r>
              <a:rPr lang="sr-Cyrl-RS" sz="2000" dirty="0" smtClean="0"/>
              <a:t>-субјективно условљени</a:t>
            </a:r>
          </a:p>
          <a:p>
            <a:r>
              <a:rPr lang="sr-Cyrl-RS" sz="2000" dirty="0" smtClean="0"/>
              <a:t>-унутрашњи</a:t>
            </a:r>
          </a:p>
          <a:p>
            <a:r>
              <a:rPr lang="sr-Cyrl-RS" sz="2000" dirty="0" smtClean="0"/>
              <a:t>-интерна организованост предузећа</a:t>
            </a:r>
          </a:p>
          <a:p>
            <a:r>
              <a:rPr lang="sr-Cyrl-RS" sz="2000" dirty="0" smtClean="0"/>
              <a:t>-састав радног колектива</a:t>
            </a:r>
          </a:p>
          <a:p>
            <a:r>
              <a:rPr lang="sr-Cyrl-RS" sz="2000" dirty="0" smtClean="0"/>
              <a:t>-услови рада</a:t>
            </a:r>
          </a:p>
          <a:p>
            <a:r>
              <a:rPr lang="sr-Cyrl-RS" sz="2000" dirty="0" smtClean="0"/>
              <a:t>-ТРОШКОВИ ПРЕДУЗЕЋА</a:t>
            </a:r>
          </a:p>
          <a:p>
            <a:pPr>
              <a:buNone/>
            </a:pPr>
            <a:endParaRPr lang="sr-Cyrl-RS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4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800" dirty="0" smtClean="0"/>
              <a:t>На последња два слајда презентације вам је приказано дејство и узајамни однос фактора предузећа од којих зависи успех пословања.</a:t>
            </a:r>
            <a:endParaRPr lang="en-US" sz="2800" dirty="0"/>
          </a:p>
        </p:txBody>
      </p:sp>
      <p:pic>
        <p:nvPicPr>
          <p:cNvPr id="4" name="Picture 3" descr="download (4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714488"/>
            <a:ext cx="7715304" cy="464346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Домаћи задатак:</a:t>
            </a:r>
            <a:br>
              <a:rPr lang="sr-Cyrl-RS" dirty="0" smtClean="0"/>
            </a:br>
            <a:r>
              <a:rPr lang="sr-Cyrl-RS" dirty="0" smtClean="0"/>
              <a:t>ОДГОВОРИТИ НА ПИТАЊА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ДЕЦО ОСТАНИТЕ КОД КУЋЕ!</a:t>
            </a:r>
            <a:endParaRPr lang="sr-Cyrl-RS" dirty="0" smtClean="0"/>
          </a:p>
          <a:p>
            <a:r>
              <a:rPr lang="sr-Cyrl-RS" dirty="0" smtClean="0"/>
              <a:t>1.Објасните значење економског аспекта пословног успеха?</a:t>
            </a:r>
          </a:p>
          <a:p>
            <a:r>
              <a:rPr lang="sr-Cyrl-RS" dirty="0" smtClean="0"/>
              <a:t>2.Који су критеријуми за избор показатеља  пословног успеха предузећа?</a:t>
            </a:r>
          </a:p>
          <a:p>
            <a:r>
              <a:rPr lang="sr-Cyrl-RS" dirty="0" smtClean="0"/>
              <a:t>3.Објасните суштину деловања екстерних фактора?</a:t>
            </a:r>
          </a:p>
          <a:p>
            <a:r>
              <a:rPr lang="sr-Cyrl-RS" dirty="0" smtClean="0"/>
              <a:t>4.Који су то интерни фактори пословног успеха предузећа?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205</Words>
  <Application>Microsoft Office PowerPoint</Application>
  <PresentationFormat>On-screen Show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пОЈАм и мерила пословног успеха</vt:lpstr>
      <vt:lpstr>Избор критеријума за оцену пословног успеха:</vt:lpstr>
      <vt:lpstr>Фактори пословног успеха:</vt:lpstr>
      <vt:lpstr>Slide 4</vt:lpstr>
      <vt:lpstr>На последња два слајда презентације вам је приказано дејство и узајамни однос фактора предузећа од којих зависи успех пословања.</vt:lpstr>
      <vt:lpstr>Домаћи задатак: ОДГОВОРИТИ НА ПИТАЊА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пОЈАм и мерила пословног успеха</dc:title>
  <dc:creator>new user</dc:creator>
  <cp:lastModifiedBy>new user</cp:lastModifiedBy>
  <cp:revision>5</cp:revision>
  <dcterms:created xsi:type="dcterms:W3CDTF">2020-04-03T16:27:20Z</dcterms:created>
  <dcterms:modified xsi:type="dcterms:W3CDTF">2020-04-06T15:24:31Z</dcterms:modified>
</cp:coreProperties>
</file>