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59" r:id="rId4"/>
    <p:sldId id="258"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9DC80-5856-4734-82B9-CDA0976F3420}" type="datetimeFigureOut">
              <a:rPr lang="en-US" smtClean="0"/>
              <a:t>4/19/2020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6621FC-3D55-4314-B25D-36A4FBD965A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26621FC-3D55-4314-B25D-36A4FBD965AA}"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4/19/2020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dirty="0">
              <a:solidFill>
                <a:schemeClr val="tx2">
                  <a:shade val="90000"/>
                </a:scheme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4/19/2020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4/19/2020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D92626-37D2-4832-BF7A-BC283494A20D}"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D92626-37D2-4832-BF7A-BC283494A20D}" type="datetimeFigureOut">
              <a:rPr lang="en-US" smtClean="0"/>
              <a:pPr/>
              <a:t>4/19/2020</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8C592886-E571-45D5-8B56-343DC94F8FA6}"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D92626-37D2-4832-BF7A-BC283494A20D}" type="datetimeFigureOut">
              <a:rPr lang="en-US" smtClean="0"/>
              <a:pPr/>
              <a:t>4/19/2020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92626-37D2-4832-BF7A-BC283494A20D}" type="datetimeFigureOut">
              <a:rPr lang="en-US" smtClean="0"/>
              <a:pPr/>
              <a:t>4/19/2020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4/19/2020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lgn="l" eaLnBrk="1" latinLnBrk="0" hangingPunct="1"/>
            <a:fld id="{48D92626-37D2-4832-BF7A-BC283494A20D}" type="datetimeFigureOut">
              <a:rPr lang="en-US" smtClean="0"/>
              <a:pPr algn="l" eaLnBrk="1" latinLnBrk="0" hangingPunct="1"/>
              <a:t>4/19/2020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lgn="l" eaLnBrk="1" latinLnBrk="0" hangingPunct="1"/>
            <a:fld id="{48D92626-37D2-4832-BF7A-BC283494A20D}" type="datetimeFigureOut">
              <a:rPr lang="en-US" smtClean="0"/>
              <a:pPr algn="l" eaLnBrk="1" latinLnBrk="0" hangingPunct="1"/>
              <a:t>4/19/2020</a:t>
            </a:fld>
            <a:endParaRPr lang="en-US" sz="1300" dirty="0">
              <a:solidFill>
                <a:schemeClr val="bg2">
                  <a:tint val="60000"/>
                  <a:satMod val="155000"/>
                </a:schemeClr>
              </a:solidFil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lgn="r" eaLnBrk="1" latinLnBrk="0" hangingPunct="1"/>
            <a:endParaRPr kumimoji="0" lang="en-US" sz="1300" dirty="0">
              <a:solidFill>
                <a:schemeClr val="bg2">
                  <a:tint val="60000"/>
                  <a:satMod val="155000"/>
                </a:schemeClr>
              </a:solidFil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lgn="r" eaLnBrk="1" latinLnBrk="0" hangingPunct="1"/>
            <a:fld id="{8C592886-E571-45D5-8B56-343DC94F8FA6}" type="slidenum">
              <a:rPr kumimoji="0" lang="en-US" smtClean="0"/>
              <a:pPr algn="r" eaLnBrk="1" latinLnBrk="0" hangingPunct="1"/>
              <a:t>‹#›</a:t>
            </a:fld>
            <a:endParaRPr kumimoji="0" lang="en-US" sz="1600" b="1" dirty="0">
              <a:solidFill>
                <a:schemeClr val="tx2">
                  <a:shade val="90000"/>
                </a:schemeClr>
              </a:solidFill>
              <a:effectLst/>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smtClean="0"/>
              <a:t>Hotelski rezervacioni sistem</a:t>
            </a:r>
            <a:endParaRPr lang="en-US" dirty="0"/>
          </a:p>
        </p:txBody>
      </p:sp>
      <p:sp>
        <p:nvSpPr>
          <p:cNvPr id="3" name="Subtitle 2"/>
          <p:cNvSpPr>
            <a:spLocks noGrp="1"/>
          </p:cNvSpPr>
          <p:nvPr>
            <p:ph type="subTitle" idx="1"/>
          </p:nvPr>
        </p:nvSpPr>
        <p:spPr/>
        <p:txBody>
          <a:bodyPr>
            <a:normAutofit/>
          </a:bodyPr>
          <a:lstStyle/>
          <a:p>
            <a:r>
              <a:rPr lang="sr-Latn-RS" dirty="0" smtClean="0"/>
              <a:t>    Srećan rad!</a:t>
            </a:r>
            <a:endParaRPr lang="en-US" dirty="0"/>
          </a:p>
        </p:txBody>
      </p:sp>
      <p:pic>
        <p:nvPicPr>
          <p:cNvPr id="4" name="Picture 3" descr="images (9).jpg"/>
          <p:cNvPicPr>
            <a:picLocks noChangeAspect="1"/>
          </p:cNvPicPr>
          <p:nvPr/>
        </p:nvPicPr>
        <p:blipFill>
          <a:blip r:embed="rId3"/>
          <a:stretch>
            <a:fillRect/>
          </a:stretch>
        </p:blipFill>
        <p:spPr>
          <a:xfrm>
            <a:off x="0" y="0"/>
            <a:ext cx="5924550" cy="2200285"/>
          </a:xfrm>
          <a:prstGeom prst="rect">
            <a:avLst/>
          </a:prstGeom>
        </p:spPr>
      </p:pic>
      <p:pic>
        <p:nvPicPr>
          <p:cNvPr id="5" name="Picture 4" descr="getlstd-property-photo.jpg"/>
          <p:cNvPicPr>
            <a:picLocks noChangeAspect="1"/>
          </p:cNvPicPr>
          <p:nvPr/>
        </p:nvPicPr>
        <p:blipFill>
          <a:blip r:embed="rId4"/>
          <a:stretch>
            <a:fillRect/>
          </a:stretch>
        </p:blipFill>
        <p:spPr>
          <a:xfrm>
            <a:off x="1500166" y="4786322"/>
            <a:ext cx="5929322" cy="2071678"/>
          </a:xfrm>
          <a:prstGeom prst="rect">
            <a:avLst/>
          </a:prstGeom>
        </p:spPr>
      </p:pic>
      <p:pic>
        <p:nvPicPr>
          <p:cNvPr id="6" name="Picture 5" descr="images (2).jpg"/>
          <p:cNvPicPr>
            <a:picLocks noChangeAspect="1"/>
          </p:cNvPicPr>
          <p:nvPr/>
        </p:nvPicPr>
        <p:blipFill>
          <a:blip r:embed="rId5"/>
          <a:stretch>
            <a:fillRect/>
          </a:stretch>
        </p:blipFill>
        <p:spPr>
          <a:xfrm>
            <a:off x="6172198" y="0"/>
            <a:ext cx="2971802" cy="314324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smtClean="0"/>
              <a:t>Univerzalni</a:t>
            </a:r>
            <a:r>
              <a:rPr lang="en-US" sz="2400" b="1" dirty="0" smtClean="0"/>
              <a:t> </a:t>
            </a:r>
            <a:r>
              <a:rPr lang="en-US" sz="2400" b="1" dirty="0" err="1" smtClean="0"/>
              <a:t>centralni</a:t>
            </a:r>
            <a:r>
              <a:rPr lang="en-US" sz="2400" b="1" dirty="0" smtClean="0"/>
              <a:t> </a:t>
            </a:r>
            <a:r>
              <a:rPr lang="en-US" sz="2400" b="1" dirty="0" err="1" smtClean="0"/>
              <a:t>rezervacioni</a:t>
            </a:r>
            <a:r>
              <a:rPr lang="en-US" sz="2400" b="1" dirty="0" smtClean="0"/>
              <a:t> </a:t>
            </a:r>
            <a:r>
              <a:rPr lang="en-US" sz="2400" b="1" dirty="0" err="1" smtClean="0"/>
              <a:t>sistem</a:t>
            </a:r>
            <a:r>
              <a:rPr lang="en-US" sz="2400" b="1" dirty="0" smtClean="0"/>
              <a:t> </a:t>
            </a:r>
            <a:r>
              <a:rPr lang="en-US" sz="2400" b="1" dirty="0" err="1" smtClean="0"/>
              <a:t>za</a:t>
            </a:r>
            <a:r>
              <a:rPr lang="en-US" sz="2400" b="1" dirty="0" smtClean="0"/>
              <a:t> </a:t>
            </a:r>
            <a:r>
              <a:rPr lang="en-US" sz="2400" b="1" dirty="0" err="1" smtClean="0"/>
              <a:t>različite</a:t>
            </a:r>
            <a:r>
              <a:rPr lang="en-US" sz="2400" b="1" dirty="0" smtClean="0"/>
              <a:t> </a:t>
            </a:r>
            <a:r>
              <a:rPr lang="en-US" sz="2400" b="1" dirty="0" err="1" smtClean="0"/>
              <a:t>tipove</a:t>
            </a:r>
            <a:r>
              <a:rPr lang="en-US" sz="2400" b="1" dirty="0" smtClean="0"/>
              <a:t> </a:t>
            </a:r>
            <a:r>
              <a:rPr lang="en-US" sz="2400" b="1" dirty="0" err="1" smtClean="0"/>
              <a:t>smeštajnih</a:t>
            </a:r>
            <a:r>
              <a:rPr lang="en-US" sz="2400" b="1" dirty="0" smtClean="0"/>
              <a:t> </a:t>
            </a:r>
            <a:r>
              <a:rPr lang="en-US" sz="2400" b="1" dirty="0" err="1" smtClean="0"/>
              <a:t>objekata</a:t>
            </a:r>
            <a:r>
              <a:rPr lang="en-US" sz="2400" b="1" dirty="0" smtClean="0"/>
              <a:t>, </a:t>
            </a:r>
            <a:r>
              <a:rPr lang="en-US" sz="2400" b="1" dirty="0" err="1" smtClean="0"/>
              <a:t>hotele</a:t>
            </a:r>
            <a:r>
              <a:rPr lang="en-US" sz="2400" b="1" dirty="0" smtClean="0"/>
              <a:t>, </a:t>
            </a:r>
            <a:r>
              <a:rPr lang="en-US" sz="2400" b="1" dirty="0" err="1" smtClean="0"/>
              <a:t>hostele</a:t>
            </a:r>
            <a:r>
              <a:rPr lang="en-US" sz="2400" b="1" dirty="0" smtClean="0"/>
              <a:t>, </a:t>
            </a:r>
            <a:r>
              <a:rPr lang="en-US" sz="2400" b="1" dirty="0" err="1" smtClean="0"/>
              <a:t>apartmane</a:t>
            </a:r>
            <a:r>
              <a:rPr lang="en-US" sz="2400" b="1" dirty="0" smtClean="0"/>
              <a:t>, </a:t>
            </a:r>
            <a:r>
              <a:rPr lang="en-US" sz="2400" b="1" dirty="0" err="1" smtClean="0"/>
              <a:t>kamp</a:t>
            </a:r>
            <a:r>
              <a:rPr lang="en-US" sz="2400" b="1" dirty="0" smtClean="0"/>
              <a:t> </a:t>
            </a:r>
            <a:r>
              <a:rPr lang="en-US" sz="2400" b="1" dirty="0" err="1" smtClean="0"/>
              <a:t>naselja</a:t>
            </a:r>
            <a:r>
              <a:rPr lang="en-US" sz="2400" b="1" dirty="0" smtClean="0"/>
              <a:t>, </a:t>
            </a:r>
            <a:r>
              <a:rPr lang="en-US" sz="2400" b="1" dirty="0" err="1" smtClean="0"/>
              <a:t>turističke</a:t>
            </a:r>
            <a:r>
              <a:rPr lang="en-US" sz="2400" b="1" dirty="0" smtClean="0"/>
              <a:t> </a:t>
            </a:r>
            <a:r>
              <a:rPr lang="en-US" sz="2400" b="1" dirty="0" err="1" smtClean="0"/>
              <a:t>agencije</a:t>
            </a:r>
            <a:r>
              <a:rPr lang="en-US" sz="2400" b="1" dirty="0" smtClean="0"/>
              <a:t> </a:t>
            </a:r>
            <a:r>
              <a:rPr lang="en-US" sz="2400" b="1" dirty="0" err="1" smtClean="0"/>
              <a:t>i</a:t>
            </a:r>
            <a:r>
              <a:rPr lang="en-US" sz="2400" b="1" dirty="0" smtClean="0"/>
              <a:t> </a:t>
            </a:r>
            <a:r>
              <a:rPr lang="en-US" sz="2400" b="1" dirty="0" err="1" smtClean="0"/>
              <a:t>turističke</a:t>
            </a:r>
            <a:r>
              <a:rPr lang="en-US" sz="2400" b="1" dirty="0" smtClean="0"/>
              <a:t> </a:t>
            </a:r>
            <a:r>
              <a:rPr lang="en-US" sz="2400" b="1" dirty="0" err="1" smtClean="0"/>
              <a:t>organizacije</a:t>
            </a:r>
            <a:r>
              <a:rPr lang="en-US" sz="2400" b="1" dirty="0" smtClean="0"/>
              <a:t>.</a:t>
            </a:r>
            <a:endParaRPr lang="en-US" sz="2400" dirty="0"/>
          </a:p>
        </p:txBody>
      </p:sp>
      <p:sp>
        <p:nvSpPr>
          <p:cNvPr id="3" name="Content Placeholder 2"/>
          <p:cNvSpPr>
            <a:spLocks noGrp="1"/>
          </p:cNvSpPr>
          <p:nvPr>
            <p:ph idx="1"/>
          </p:nvPr>
        </p:nvSpPr>
        <p:spPr/>
        <p:txBody>
          <a:bodyPr>
            <a:normAutofit/>
          </a:bodyPr>
          <a:lstStyle/>
          <a:p>
            <a:pPr fontAlgn="base"/>
            <a:r>
              <a:rPr lang="en-US" sz="2000" dirty="0" err="1" smtClean="0"/>
              <a:t>Jednostavna</a:t>
            </a:r>
            <a:r>
              <a:rPr lang="en-US" sz="2000" dirty="0" smtClean="0"/>
              <a:t> </a:t>
            </a:r>
            <a:r>
              <a:rPr lang="en-US" sz="2000" dirty="0" err="1" smtClean="0"/>
              <a:t>implementacija</a:t>
            </a:r>
            <a:r>
              <a:rPr lang="en-US" sz="2000" dirty="0" smtClean="0"/>
              <a:t> </a:t>
            </a:r>
            <a:r>
              <a:rPr lang="en-US" sz="2000" dirty="0" err="1" smtClean="0"/>
              <a:t>sistema</a:t>
            </a:r>
            <a:r>
              <a:rPr lang="en-US" sz="2000" dirty="0" smtClean="0"/>
              <a:t> </a:t>
            </a:r>
            <a:r>
              <a:rPr lang="en-US" sz="2000" dirty="0" err="1" smtClean="0"/>
              <a:t>na</a:t>
            </a:r>
            <a:r>
              <a:rPr lang="en-US" sz="2000" dirty="0" smtClean="0"/>
              <a:t> </a:t>
            </a:r>
            <a:r>
              <a:rPr lang="en-US" sz="2000" dirty="0" err="1" smtClean="0"/>
              <a:t>već</a:t>
            </a:r>
            <a:r>
              <a:rPr lang="en-US" sz="2000" dirty="0" smtClean="0"/>
              <a:t> </a:t>
            </a:r>
            <a:r>
              <a:rPr lang="en-US" sz="2000" dirty="0" err="1" smtClean="0"/>
              <a:t>postojeću</a:t>
            </a:r>
            <a:r>
              <a:rPr lang="en-US" sz="2000" dirty="0" smtClean="0"/>
              <a:t> web </a:t>
            </a:r>
            <a:r>
              <a:rPr lang="en-US" sz="2000" dirty="0" err="1" smtClean="0"/>
              <a:t>stranicu</a:t>
            </a:r>
            <a:r>
              <a:rPr lang="en-US" sz="2000" dirty="0" smtClean="0"/>
              <a:t> </a:t>
            </a:r>
            <a:r>
              <a:rPr lang="en-US" sz="2000" dirty="0" err="1" smtClean="0"/>
              <a:t>smeštajnog</a:t>
            </a:r>
            <a:r>
              <a:rPr lang="en-US" sz="2000" dirty="0" smtClean="0"/>
              <a:t> </a:t>
            </a:r>
            <a:r>
              <a:rPr lang="en-US" sz="2000" dirty="0" err="1" smtClean="0"/>
              <a:t>objekta</a:t>
            </a:r>
            <a:r>
              <a:rPr lang="en-US" sz="2000" dirty="0" smtClean="0"/>
              <a:t>;</a:t>
            </a:r>
            <a:endParaRPr lang="sr-Latn-RS" sz="2000" dirty="0" smtClean="0"/>
          </a:p>
          <a:p>
            <a:pPr fontAlgn="base"/>
            <a:endParaRPr lang="en-US" sz="2000" dirty="0" smtClean="0"/>
          </a:p>
          <a:p>
            <a:pPr fontAlgn="base"/>
            <a:r>
              <a:rPr lang="en-US" sz="2000" dirty="0" smtClean="0"/>
              <a:t>- </a:t>
            </a:r>
            <a:r>
              <a:rPr lang="en-US" sz="2000" dirty="0" err="1" smtClean="0"/>
              <a:t>Prihvatanje</a:t>
            </a:r>
            <a:r>
              <a:rPr lang="en-US" sz="2000" dirty="0" smtClean="0"/>
              <a:t> </a:t>
            </a:r>
            <a:r>
              <a:rPr lang="en-US" sz="2000" dirty="0" err="1" smtClean="0"/>
              <a:t>rezervacije</a:t>
            </a:r>
            <a:r>
              <a:rPr lang="en-US" sz="2000" dirty="0" smtClean="0"/>
              <a:t> u </a:t>
            </a:r>
            <a:r>
              <a:rPr lang="en-US" sz="2000" dirty="0" err="1" smtClean="0"/>
              <a:t>realnom</a:t>
            </a:r>
            <a:r>
              <a:rPr lang="en-US" sz="2000" dirty="0" smtClean="0"/>
              <a:t> </a:t>
            </a:r>
            <a:r>
              <a:rPr lang="en-US" sz="2000" dirty="0" err="1" smtClean="0"/>
              <a:t>vremenu</a:t>
            </a:r>
            <a:r>
              <a:rPr lang="en-US" sz="2000" dirty="0" smtClean="0"/>
              <a:t>;</a:t>
            </a:r>
            <a:endParaRPr lang="sr-Latn-RS" sz="2000" dirty="0" smtClean="0"/>
          </a:p>
          <a:p>
            <a:pPr fontAlgn="base"/>
            <a:r>
              <a:rPr lang="en-US" sz="2000" dirty="0" smtClean="0"/>
              <a:t/>
            </a:r>
            <a:br>
              <a:rPr lang="en-US" sz="2000" dirty="0" smtClean="0"/>
            </a:br>
            <a:r>
              <a:rPr lang="en-US" sz="2000" dirty="0" smtClean="0"/>
              <a:t>- </a:t>
            </a:r>
            <a:r>
              <a:rPr lang="en-US" sz="2000" dirty="0" err="1" smtClean="0"/>
              <a:t>Sistem</a:t>
            </a:r>
            <a:r>
              <a:rPr lang="en-US" sz="2000" dirty="0" smtClean="0"/>
              <a:t> </a:t>
            </a:r>
            <a:r>
              <a:rPr lang="en-US" sz="2000" dirty="0" err="1" smtClean="0"/>
              <a:t>podržava</a:t>
            </a:r>
            <a:r>
              <a:rPr lang="en-US" sz="2000" dirty="0" smtClean="0"/>
              <a:t> </a:t>
            </a:r>
            <a:r>
              <a:rPr lang="en-US" sz="2000" dirty="0" err="1" smtClean="0"/>
              <a:t>sve</a:t>
            </a:r>
            <a:r>
              <a:rPr lang="en-US" sz="2000" dirty="0" smtClean="0"/>
              <a:t> </a:t>
            </a:r>
            <a:r>
              <a:rPr lang="en-US" sz="2000" dirty="0" err="1" smtClean="0"/>
              <a:t>kanale</a:t>
            </a:r>
            <a:r>
              <a:rPr lang="en-US" sz="2000" dirty="0" smtClean="0"/>
              <a:t> </a:t>
            </a:r>
            <a:r>
              <a:rPr lang="en-US" sz="2000" dirty="0" err="1" smtClean="0"/>
              <a:t>prodaje</a:t>
            </a:r>
            <a:r>
              <a:rPr lang="en-US" sz="2000" dirty="0" smtClean="0"/>
              <a:t>, </a:t>
            </a:r>
            <a:r>
              <a:rPr lang="en-US" sz="2000" dirty="0" err="1" smtClean="0"/>
              <a:t>uključujući</a:t>
            </a:r>
            <a:r>
              <a:rPr lang="en-US" sz="2000" dirty="0" smtClean="0"/>
              <a:t> </a:t>
            </a:r>
            <a:r>
              <a:rPr lang="en-US" sz="2000" dirty="0" err="1" smtClean="0"/>
              <a:t>individualce</a:t>
            </a:r>
            <a:r>
              <a:rPr lang="en-US" sz="2000" dirty="0" smtClean="0"/>
              <a:t> </a:t>
            </a:r>
            <a:r>
              <a:rPr lang="en-US" sz="2000" dirty="0" err="1" smtClean="0"/>
              <a:t>ili</a:t>
            </a:r>
            <a:r>
              <a:rPr lang="en-US" sz="2000" dirty="0" smtClean="0"/>
              <a:t> </a:t>
            </a:r>
            <a:r>
              <a:rPr lang="en-US" sz="2000" dirty="0" err="1" smtClean="0"/>
              <a:t>grupe</a:t>
            </a:r>
            <a:r>
              <a:rPr lang="en-US" sz="2000" dirty="0" smtClean="0"/>
              <a:t>;</a:t>
            </a:r>
            <a:endParaRPr lang="sr-Latn-RS" sz="2000" dirty="0" smtClean="0"/>
          </a:p>
          <a:p>
            <a:pPr fontAlgn="base"/>
            <a:r>
              <a:rPr lang="en-US" sz="2000" dirty="0" smtClean="0"/>
              <a:t/>
            </a:r>
            <a:br>
              <a:rPr lang="en-US" sz="2000" dirty="0" smtClean="0"/>
            </a:br>
            <a:r>
              <a:rPr lang="en-US" sz="2000" dirty="0" smtClean="0"/>
              <a:t>- </a:t>
            </a:r>
            <a:r>
              <a:rPr lang="en-US" sz="2000" dirty="0" err="1" smtClean="0"/>
              <a:t>Unošenje</a:t>
            </a:r>
            <a:r>
              <a:rPr lang="en-US" sz="2000" dirty="0" smtClean="0"/>
              <a:t> </a:t>
            </a:r>
            <a:r>
              <a:rPr lang="en-US" sz="2000" dirty="0" err="1" smtClean="0"/>
              <a:t>neograničenog</a:t>
            </a:r>
            <a:r>
              <a:rPr lang="en-US" sz="2000" dirty="0" smtClean="0"/>
              <a:t> </a:t>
            </a:r>
            <a:r>
              <a:rPr lang="en-US" sz="2000" dirty="0" err="1" smtClean="0"/>
              <a:t>broja</a:t>
            </a:r>
            <a:r>
              <a:rPr lang="en-US" sz="2000" dirty="0" smtClean="0"/>
              <a:t> </a:t>
            </a:r>
            <a:r>
              <a:rPr lang="en-US" sz="2000" dirty="0" err="1" smtClean="0"/>
              <a:t>cenovnika</a:t>
            </a:r>
            <a:r>
              <a:rPr lang="en-US" sz="2000" dirty="0" smtClean="0"/>
              <a:t> </a:t>
            </a:r>
            <a:r>
              <a:rPr lang="en-US" sz="2000" dirty="0" err="1" smtClean="0"/>
              <a:t>i</a:t>
            </a:r>
            <a:r>
              <a:rPr lang="en-US" sz="2000" dirty="0" smtClean="0"/>
              <a:t> </a:t>
            </a:r>
            <a:r>
              <a:rPr lang="en-US" sz="2000" dirty="0" err="1" smtClean="0"/>
              <a:t>smeštajnih</a:t>
            </a:r>
            <a:r>
              <a:rPr lang="en-US" sz="2000" dirty="0" smtClean="0"/>
              <a:t> </a:t>
            </a:r>
            <a:r>
              <a:rPr lang="en-US" sz="2000" dirty="0" err="1" smtClean="0"/>
              <a:t>jedinica</a:t>
            </a:r>
            <a:r>
              <a:rPr lang="en-US" sz="2000" dirty="0" smtClean="0"/>
              <a:t>;</a:t>
            </a:r>
            <a:br>
              <a:rPr lang="en-US" sz="2000" dirty="0" smtClean="0"/>
            </a:br>
            <a:r>
              <a:rPr lang="en-US" sz="2000" dirty="0" smtClean="0"/>
              <a:t>- </a:t>
            </a:r>
            <a:r>
              <a:rPr lang="en-US" sz="2000" dirty="0" err="1" smtClean="0"/>
              <a:t>Mogućnost</a:t>
            </a:r>
            <a:r>
              <a:rPr lang="en-US" sz="2000" dirty="0" smtClean="0"/>
              <a:t> </a:t>
            </a:r>
            <a:r>
              <a:rPr lang="en-US" sz="2000" dirty="0" err="1" smtClean="0"/>
              <a:t>rezervisanja</a:t>
            </a:r>
            <a:r>
              <a:rPr lang="en-US" sz="2000" dirty="0" smtClean="0"/>
              <a:t> </a:t>
            </a:r>
            <a:r>
              <a:rPr lang="en-US" sz="2000" dirty="0" err="1" smtClean="0"/>
              <a:t>neograničenog</a:t>
            </a:r>
            <a:r>
              <a:rPr lang="en-US" sz="2000" dirty="0" smtClean="0"/>
              <a:t> </a:t>
            </a:r>
            <a:r>
              <a:rPr lang="en-US" sz="2000" dirty="0" err="1" smtClean="0"/>
              <a:t>broja</a:t>
            </a:r>
            <a:r>
              <a:rPr lang="en-US" sz="2000" dirty="0" smtClean="0"/>
              <a:t> soba;</a:t>
            </a:r>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2800" b="1" dirty="0" smtClean="0"/>
              <a:t>HOTELSKI REZERVACIONI SISTEM</a:t>
            </a:r>
            <a:r>
              <a:rPr lang="vi-VN" sz="2800" dirty="0" smtClean="0"/>
              <a:t/>
            </a:r>
            <a:br>
              <a:rPr lang="vi-VN" sz="2800" dirty="0" smtClean="0"/>
            </a:br>
            <a:endParaRPr lang="en-US" sz="2800" dirty="0"/>
          </a:p>
        </p:txBody>
      </p:sp>
      <p:sp>
        <p:nvSpPr>
          <p:cNvPr id="3" name="Content Placeholder 2"/>
          <p:cNvSpPr>
            <a:spLocks noGrp="1"/>
          </p:cNvSpPr>
          <p:nvPr>
            <p:ph idx="1"/>
          </p:nvPr>
        </p:nvSpPr>
        <p:spPr/>
        <p:txBody>
          <a:bodyPr>
            <a:normAutofit fontScale="70000" lnSpcReduction="20000"/>
          </a:bodyPr>
          <a:lstStyle/>
          <a:p>
            <a:pPr fontAlgn="base"/>
            <a:r>
              <a:rPr lang="vi-VN" dirty="0" smtClean="0"/>
              <a:t>HSS/Hotel </a:t>
            </a:r>
            <a:r>
              <a:rPr lang="vi-VN" dirty="0" smtClean="0"/>
              <a:t>System Solutions je servis/sistem za online rezervacije koji se implementira na sajtu smeštajnog objekta, turističke agencije ili turističke organizacije. Za početak se na web stranici postavlja rezervaciona online forma koja posetiocima sajta ili ti potencijalnim gostima omogućava da istog trenutka izvrše rezervaciju , bez čekanja na odgovore upita ili mejla. Sama instalacija je veoma jednostavna i brza.</a:t>
            </a:r>
          </a:p>
          <a:p>
            <a:pPr fontAlgn="base"/>
            <a:r>
              <a:rPr lang="vi-VN" dirty="0" smtClean="0"/>
              <a:t/>
            </a:r>
            <a:br>
              <a:rPr lang="vi-VN" dirty="0" smtClean="0"/>
            </a:br>
            <a:r>
              <a:rPr lang="vi-VN" dirty="0" smtClean="0"/>
              <a:t>Nakon što gost izvrši rezervaciju preko HSS online rezervacionog sistema, sistem će automatski potvrditi gostu putem mejla ili porukom na mobilni telefon koji je ostavio, da je rezervacija potvrđena sa svim detaljima rezervacije, a isto tako će i hotelska ili agencijska prodaja dobiti mejl o izvršenoj rezervaciji sa svim detaljima iste.</a:t>
            </a:r>
          </a:p>
          <a:p>
            <a:pPr fontAlgn="base"/>
            <a:r>
              <a:rPr lang="vi-VN" dirty="0" smtClean="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Hotelski rezervacioni sistem </a:t>
            </a:r>
            <a:endParaRPr lang="en-US" dirty="0"/>
          </a:p>
        </p:txBody>
      </p:sp>
      <p:sp>
        <p:nvSpPr>
          <p:cNvPr id="3" name="Content Placeholder 2"/>
          <p:cNvSpPr>
            <a:spLocks noGrp="1"/>
          </p:cNvSpPr>
          <p:nvPr>
            <p:ph sz="half" idx="1"/>
          </p:nvPr>
        </p:nvSpPr>
        <p:spPr/>
        <p:txBody>
          <a:bodyPr>
            <a:noAutofit/>
          </a:bodyPr>
          <a:lstStyle/>
          <a:p>
            <a:r>
              <a:rPr lang="vi-VN" sz="2000" dirty="0" smtClean="0"/>
              <a:t>Sistem je veoma fleksibilan i jednostavan za korišćenje. </a:t>
            </a:r>
            <a:endParaRPr lang="sr-Latn-RS" sz="2000" dirty="0" smtClean="0"/>
          </a:p>
          <a:p>
            <a:r>
              <a:rPr lang="vi-VN" sz="2000" dirty="0" smtClean="0"/>
              <a:t>Podržava </a:t>
            </a:r>
            <a:r>
              <a:rPr lang="vi-VN" sz="2000" dirty="0" smtClean="0"/>
              <a:t>mogućnost definisanja bezbroj različitih cenovnika po jednom smeštajnom </a:t>
            </a:r>
            <a:r>
              <a:rPr lang="vi-VN" sz="2000" dirty="0" smtClean="0"/>
              <a:t>objektu.</a:t>
            </a:r>
            <a:endParaRPr lang="sr-Latn-RS" sz="2000" dirty="0" smtClean="0"/>
          </a:p>
          <a:p>
            <a:r>
              <a:rPr lang="vi-VN" sz="2000" dirty="0" smtClean="0"/>
              <a:t>Fleksibilan </a:t>
            </a:r>
            <a:r>
              <a:rPr lang="vi-VN" sz="2000" dirty="0" smtClean="0"/>
              <a:t>unos cena po smeštajnoj jedinici, po osobi ili po zauzetosti čak u jednom cenovniku za različite tipove smeštajnih jedinica. </a:t>
            </a:r>
            <a:endParaRPr lang="sr-Latn-RS" sz="2000" dirty="0" smtClean="0"/>
          </a:p>
          <a:p>
            <a:r>
              <a:rPr lang="vi-VN" sz="2000" dirty="0" smtClean="0"/>
              <a:t>Prednost </a:t>
            </a:r>
            <a:r>
              <a:rPr lang="vi-VN" sz="2000" dirty="0" smtClean="0"/>
              <a:t>definisanja više cenovnika za određeni objekat je povećanje prodaje zbog raznovrsnosti ponude kroz različite cenovnike.</a:t>
            </a:r>
            <a:endParaRPr lang="en-US" sz="2000" dirty="0"/>
          </a:p>
        </p:txBody>
      </p:sp>
      <p:sp>
        <p:nvSpPr>
          <p:cNvPr id="4" name="Content Placeholder 3"/>
          <p:cNvSpPr>
            <a:spLocks noGrp="1"/>
          </p:cNvSpPr>
          <p:nvPr>
            <p:ph sz="half" idx="2"/>
          </p:nvPr>
        </p:nvSpPr>
        <p:spPr/>
        <p:txBody>
          <a:bodyPr>
            <a:noAutofit/>
          </a:bodyPr>
          <a:lstStyle/>
          <a:p>
            <a:pPr fontAlgn="base"/>
            <a:r>
              <a:rPr lang="en-US" sz="1600" dirty="0" err="1" smtClean="0"/>
              <a:t>Mogućnost</a:t>
            </a:r>
            <a:r>
              <a:rPr lang="en-US" sz="1600" dirty="0" smtClean="0"/>
              <a:t> </a:t>
            </a:r>
            <a:r>
              <a:rPr lang="en-US" sz="1600" dirty="0" err="1" smtClean="0"/>
              <a:t>generisanja</a:t>
            </a:r>
            <a:r>
              <a:rPr lang="en-US" sz="1600" dirty="0" smtClean="0"/>
              <a:t> </a:t>
            </a:r>
            <a:r>
              <a:rPr lang="en-US" sz="1600" dirty="0" err="1" smtClean="0"/>
              <a:t>popusta</a:t>
            </a:r>
            <a:r>
              <a:rPr lang="en-US" sz="1600" dirty="0" smtClean="0"/>
              <a:t> </a:t>
            </a:r>
            <a:r>
              <a:rPr lang="en-US" sz="1600" dirty="0" err="1" smtClean="0"/>
              <a:t>i</a:t>
            </a:r>
            <a:r>
              <a:rPr lang="en-US" sz="1600" dirty="0" smtClean="0"/>
              <a:t> </a:t>
            </a:r>
            <a:r>
              <a:rPr lang="en-US" sz="1600" dirty="0" err="1" smtClean="0"/>
              <a:t>doplata</a:t>
            </a:r>
            <a:r>
              <a:rPr lang="en-US" sz="1600" dirty="0" smtClean="0"/>
              <a:t> </a:t>
            </a:r>
            <a:r>
              <a:rPr lang="en-US" sz="1600" dirty="0" err="1" smtClean="0"/>
              <a:t>po</a:t>
            </a:r>
            <a:r>
              <a:rPr lang="en-US" sz="1600" dirty="0" smtClean="0"/>
              <a:t> </a:t>
            </a:r>
            <a:r>
              <a:rPr lang="en-US" sz="1600" dirty="0" err="1" smtClean="0"/>
              <a:t>različitim</a:t>
            </a:r>
            <a:r>
              <a:rPr lang="en-US" sz="1600" dirty="0" smtClean="0"/>
              <a:t> </a:t>
            </a:r>
            <a:r>
              <a:rPr lang="en-US" sz="1600" dirty="0" err="1" smtClean="0"/>
              <a:t>kategorijama</a:t>
            </a:r>
            <a:r>
              <a:rPr lang="en-US" sz="1600" dirty="0" smtClean="0"/>
              <a:t>, </a:t>
            </a:r>
            <a:r>
              <a:rPr lang="en-US" sz="1600" dirty="0" err="1" smtClean="0"/>
              <a:t>definisanje</a:t>
            </a:r>
            <a:r>
              <a:rPr lang="en-US" sz="1600" dirty="0" smtClean="0"/>
              <a:t> </a:t>
            </a:r>
            <a:r>
              <a:rPr lang="en-US" sz="1600" dirty="0" err="1" smtClean="0"/>
              <a:t>popusta</a:t>
            </a:r>
            <a:r>
              <a:rPr lang="en-US" sz="1600" dirty="0" smtClean="0"/>
              <a:t> </a:t>
            </a:r>
            <a:r>
              <a:rPr lang="en-US" sz="1600" dirty="0" err="1" smtClean="0"/>
              <a:t>ili</a:t>
            </a:r>
            <a:r>
              <a:rPr lang="en-US" sz="1600" dirty="0" smtClean="0"/>
              <a:t> </a:t>
            </a:r>
            <a:r>
              <a:rPr lang="en-US" sz="1600" dirty="0" err="1" smtClean="0"/>
              <a:t>doplate</a:t>
            </a:r>
            <a:r>
              <a:rPr lang="en-US" sz="1600" dirty="0" smtClean="0"/>
              <a:t> </a:t>
            </a:r>
            <a:r>
              <a:rPr lang="en-US" sz="1600" dirty="0" err="1" smtClean="0"/>
              <a:t>na</a:t>
            </a:r>
            <a:r>
              <a:rPr lang="en-US" sz="1600" dirty="0" smtClean="0"/>
              <a:t> </a:t>
            </a:r>
            <a:r>
              <a:rPr lang="en-US" sz="1600" dirty="0" err="1" smtClean="0"/>
              <a:t>boravak</a:t>
            </a:r>
            <a:r>
              <a:rPr lang="en-US" sz="1600" dirty="0" smtClean="0"/>
              <a:t> </a:t>
            </a:r>
            <a:r>
              <a:rPr lang="en-US" sz="1600" dirty="0" err="1" smtClean="0"/>
              <a:t>gosta</a:t>
            </a:r>
            <a:r>
              <a:rPr lang="en-US" sz="1600" dirty="0" smtClean="0"/>
              <a:t>, </a:t>
            </a:r>
            <a:r>
              <a:rPr lang="en-US" sz="1600" dirty="0" err="1" smtClean="0"/>
              <a:t>za</a:t>
            </a:r>
            <a:r>
              <a:rPr lang="en-US" sz="1600" dirty="0" smtClean="0"/>
              <a:t> </a:t>
            </a:r>
            <a:r>
              <a:rPr lang="en-US" sz="1600" dirty="0" err="1" smtClean="0"/>
              <a:t>glavni</a:t>
            </a:r>
            <a:r>
              <a:rPr lang="en-US" sz="1600" dirty="0" smtClean="0"/>
              <a:t> </a:t>
            </a:r>
            <a:r>
              <a:rPr lang="en-US" sz="1600" dirty="0" err="1" smtClean="0"/>
              <a:t>ili</a:t>
            </a:r>
            <a:r>
              <a:rPr lang="en-US" sz="1600" dirty="0" smtClean="0"/>
              <a:t> </a:t>
            </a:r>
            <a:r>
              <a:rPr lang="en-US" sz="1600" dirty="0" err="1" smtClean="0"/>
              <a:t>pomoćni</a:t>
            </a:r>
            <a:r>
              <a:rPr lang="en-US" sz="1600" dirty="0" smtClean="0"/>
              <a:t> </a:t>
            </a:r>
            <a:r>
              <a:rPr lang="en-US" sz="1600" dirty="0" err="1" smtClean="0"/>
              <a:t>ležaj</a:t>
            </a:r>
            <a:r>
              <a:rPr lang="en-US" sz="1600" dirty="0" smtClean="0"/>
              <a:t>, </a:t>
            </a:r>
            <a:r>
              <a:rPr lang="en-US" sz="1600" dirty="0" err="1" smtClean="0"/>
              <a:t>različiti</a:t>
            </a:r>
            <a:r>
              <a:rPr lang="en-US" sz="1600" dirty="0" smtClean="0"/>
              <a:t> </a:t>
            </a:r>
            <a:r>
              <a:rPr lang="en-US" sz="1600" dirty="0" err="1" smtClean="0"/>
              <a:t>popusti</a:t>
            </a:r>
            <a:r>
              <a:rPr lang="en-US" sz="1600" dirty="0" smtClean="0"/>
              <a:t> </a:t>
            </a:r>
            <a:r>
              <a:rPr lang="en-US" sz="1600" dirty="0" err="1" smtClean="0"/>
              <a:t>ili</a:t>
            </a:r>
            <a:r>
              <a:rPr lang="en-US" sz="1600" dirty="0" smtClean="0"/>
              <a:t> </a:t>
            </a:r>
            <a:r>
              <a:rPr lang="en-US" sz="1600" dirty="0" err="1" smtClean="0"/>
              <a:t>doplate</a:t>
            </a:r>
            <a:r>
              <a:rPr lang="en-US" sz="1600" dirty="0" smtClean="0"/>
              <a:t> </a:t>
            </a:r>
            <a:r>
              <a:rPr lang="en-US" sz="1600" dirty="0" err="1" smtClean="0"/>
              <a:t>za</a:t>
            </a:r>
            <a:r>
              <a:rPr lang="en-US" sz="1600" dirty="0" smtClean="0"/>
              <a:t> </a:t>
            </a:r>
            <a:r>
              <a:rPr lang="en-US" sz="1600" dirty="0" err="1" smtClean="0"/>
              <a:t>decu</a:t>
            </a:r>
            <a:r>
              <a:rPr lang="en-US" sz="1600" dirty="0" smtClean="0"/>
              <a:t>, </a:t>
            </a:r>
            <a:r>
              <a:rPr lang="en-US" sz="1600" dirty="0" err="1" smtClean="0"/>
              <a:t>dodatne</a:t>
            </a:r>
            <a:r>
              <a:rPr lang="en-US" sz="1600" dirty="0" smtClean="0"/>
              <a:t> </a:t>
            </a:r>
            <a:r>
              <a:rPr lang="en-US" sz="1600" dirty="0" err="1" smtClean="0"/>
              <a:t>usluge</a:t>
            </a:r>
            <a:r>
              <a:rPr lang="en-US" sz="1600" dirty="0" smtClean="0"/>
              <a:t> (</a:t>
            </a:r>
            <a:r>
              <a:rPr lang="en-US" sz="1600" dirty="0" err="1" smtClean="0"/>
              <a:t>polupansion</a:t>
            </a:r>
            <a:r>
              <a:rPr lang="en-US" sz="1600" dirty="0" smtClean="0"/>
              <a:t>, sauna, </a:t>
            </a:r>
            <a:r>
              <a:rPr lang="en-US" sz="1600" dirty="0" err="1" smtClean="0"/>
              <a:t>masaža</a:t>
            </a:r>
            <a:r>
              <a:rPr lang="en-US" sz="1600" dirty="0" smtClean="0"/>
              <a:t> </a:t>
            </a:r>
            <a:r>
              <a:rPr lang="en-US" sz="1600" dirty="0" err="1" smtClean="0"/>
              <a:t>itd</a:t>
            </a:r>
            <a:r>
              <a:rPr lang="en-US" sz="1600" dirty="0" smtClean="0"/>
              <a:t>), </a:t>
            </a:r>
            <a:r>
              <a:rPr lang="en-US" sz="1600" dirty="0" err="1" smtClean="0"/>
              <a:t>kao</a:t>
            </a:r>
            <a:r>
              <a:rPr lang="en-US" sz="1600" dirty="0" smtClean="0"/>
              <a:t> </a:t>
            </a:r>
            <a:r>
              <a:rPr lang="en-US" sz="1600" dirty="0" err="1" smtClean="0"/>
              <a:t>i</a:t>
            </a:r>
            <a:r>
              <a:rPr lang="en-US" sz="1600" dirty="0" smtClean="0"/>
              <a:t> </a:t>
            </a:r>
            <a:r>
              <a:rPr lang="en-US" sz="1600" dirty="0" err="1" smtClean="0"/>
              <a:t>definisanje</a:t>
            </a:r>
            <a:r>
              <a:rPr lang="en-US" sz="1600" dirty="0" smtClean="0"/>
              <a:t> </a:t>
            </a:r>
            <a:r>
              <a:rPr lang="en-US" sz="1600" dirty="0" err="1" smtClean="0"/>
              <a:t>boravišne</a:t>
            </a:r>
            <a:r>
              <a:rPr lang="en-US" sz="1600" dirty="0" smtClean="0"/>
              <a:t> </a:t>
            </a:r>
            <a:r>
              <a:rPr lang="en-US" sz="1600" dirty="0" err="1" smtClean="0"/>
              <a:t>takse</a:t>
            </a:r>
            <a:r>
              <a:rPr lang="en-US" sz="1600" dirty="0" smtClean="0"/>
              <a:t>.</a:t>
            </a:r>
          </a:p>
          <a:p>
            <a:pPr fontAlgn="base"/>
            <a:r>
              <a:rPr lang="en-US" sz="1600" dirty="0" err="1" smtClean="0"/>
              <a:t>Najveća</a:t>
            </a:r>
            <a:r>
              <a:rPr lang="en-US" sz="1600" dirty="0" smtClean="0"/>
              <a:t> </a:t>
            </a:r>
            <a:r>
              <a:rPr lang="en-US" sz="1600" dirty="0" err="1" smtClean="0"/>
              <a:t>prednost</a:t>
            </a:r>
            <a:r>
              <a:rPr lang="en-US" sz="1600" dirty="0" smtClean="0"/>
              <a:t> </a:t>
            </a:r>
            <a:r>
              <a:rPr lang="en-US" sz="1600" dirty="0" err="1" smtClean="0"/>
              <a:t>sistema</a:t>
            </a:r>
            <a:r>
              <a:rPr lang="en-US" sz="1600" dirty="0" smtClean="0"/>
              <a:t> </a:t>
            </a:r>
            <a:r>
              <a:rPr lang="en-US" sz="1600" dirty="0" err="1" smtClean="0"/>
              <a:t>jeste</a:t>
            </a:r>
            <a:r>
              <a:rPr lang="en-US" sz="1600" dirty="0" smtClean="0"/>
              <a:t> </a:t>
            </a:r>
            <a:r>
              <a:rPr lang="en-US" sz="1600" dirty="0" err="1" smtClean="0"/>
              <a:t>što</a:t>
            </a:r>
            <a:r>
              <a:rPr lang="en-US" sz="1600" dirty="0" smtClean="0"/>
              <a:t> u </a:t>
            </a:r>
            <a:r>
              <a:rPr lang="en-US" sz="1600" dirty="0" err="1" smtClean="0"/>
              <a:t>trenutku</a:t>
            </a:r>
            <a:r>
              <a:rPr lang="en-US" sz="1600" dirty="0" smtClean="0"/>
              <a:t> </a:t>
            </a:r>
            <a:r>
              <a:rPr lang="en-US" sz="1600" dirty="0" err="1" smtClean="0"/>
              <a:t>rezervacije</a:t>
            </a:r>
            <a:r>
              <a:rPr lang="en-US" sz="1600" dirty="0" smtClean="0"/>
              <a:t> ne </a:t>
            </a:r>
            <a:r>
              <a:rPr lang="en-US" sz="1600" dirty="0" err="1" smtClean="0"/>
              <a:t>može</a:t>
            </a:r>
            <a:r>
              <a:rPr lang="en-US" sz="1600" dirty="0" smtClean="0"/>
              <a:t> </a:t>
            </a:r>
            <a:r>
              <a:rPr lang="en-US" sz="1600" dirty="0" err="1" smtClean="0"/>
              <a:t>doći</a:t>
            </a:r>
            <a:r>
              <a:rPr lang="en-US" sz="1600" dirty="0" smtClean="0"/>
              <a:t> do overbooking-a </a:t>
            </a:r>
            <a:r>
              <a:rPr lang="en-US" sz="1600" dirty="0" err="1" smtClean="0"/>
              <a:t>tj</a:t>
            </a:r>
            <a:r>
              <a:rPr lang="en-US" sz="1600" dirty="0" smtClean="0"/>
              <a:t>. </a:t>
            </a:r>
            <a:r>
              <a:rPr lang="en-US" sz="1600" dirty="0" err="1" smtClean="0"/>
              <a:t>prebukiranja</a:t>
            </a:r>
            <a:r>
              <a:rPr lang="en-US" sz="1600" dirty="0" smtClean="0"/>
              <a:t> </a:t>
            </a:r>
            <a:r>
              <a:rPr lang="en-US" sz="1600" dirty="0" err="1" smtClean="0"/>
              <a:t>smeštajnog</a:t>
            </a:r>
            <a:r>
              <a:rPr lang="en-US" sz="1600" dirty="0" smtClean="0"/>
              <a:t> </a:t>
            </a:r>
            <a:r>
              <a:rPr lang="en-US" sz="1600" dirty="0" err="1" smtClean="0"/>
              <a:t>objekta</a:t>
            </a:r>
            <a:r>
              <a:rPr lang="en-US" sz="1600" dirty="0" smtClean="0"/>
              <a:t> </a:t>
            </a:r>
            <a:r>
              <a:rPr lang="en-US" sz="1600" dirty="0" err="1" smtClean="0"/>
              <a:t>pošto</a:t>
            </a:r>
            <a:r>
              <a:rPr lang="en-US" sz="1600" dirty="0" smtClean="0"/>
              <a:t> </a:t>
            </a:r>
            <a:r>
              <a:rPr lang="en-US" sz="1600" dirty="0" err="1" smtClean="0"/>
              <a:t>nakon</a:t>
            </a:r>
            <a:r>
              <a:rPr lang="en-US" sz="1600" dirty="0" smtClean="0"/>
              <a:t> </a:t>
            </a:r>
            <a:r>
              <a:rPr lang="en-US" sz="1600" dirty="0" err="1" smtClean="0"/>
              <a:t>svake</a:t>
            </a:r>
            <a:r>
              <a:rPr lang="en-US" sz="1600" dirty="0" smtClean="0"/>
              <a:t> </a:t>
            </a:r>
            <a:r>
              <a:rPr lang="en-US" sz="1600" dirty="0" err="1" smtClean="0"/>
              <a:t>izvršene</a:t>
            </a:r>
            <a:r>
              <a:rPr lang="en-US" sz="1600" dirty="0" smtClean="0"/>
              <a:t> </a:t>
            </a:r>
            <a:r>
              <a:rPr lang="en-US" sz="1600" dirty="0" err="1" smtClean="0"/>
              <a:t>rezervacije</a:t>
            </a:r>
            <a:r>
              <a:rPr lang="en-US" sz="1600" dirty="0" smtClean="0"/>
              <a:t> </a:t>
            </a:r>
            <a:r>
              <a:rPr lang="en-US" sz="1600" dirty="0" err="1" smtClean="0"/>
              <a:t>sistem</a:t>
            </a:r>
            <a:r>
              <a:rPr lang="en-US" sz="1600" dirty="0" smtClean="0"/>
              <a:t> </a:t>
            </a:r>
            <a:r>
              <a:rPr lang="en-US" sz="1600" dirty="0" err="1" smtClean="0"/>
              <a:t>automatski</a:t>
            </a:r>
            <a:r>
              <a:rPr lang="en-US" sz="1600" dirty="0" smtClean="0"/>
              <a:t> </a:t>
            </a:r>
            <a:r>
              <a:rPr lang="en-US" sz="1600" dirty="0" err="1" smtClean="0"/>
              <a:t>oduzima</a:t>
            </a:r>
            <a:r>
              <a:rPr lang="en-US" sz="1600" dirty="0" smtClean="0"/>
              <a:t> </a:t>
            </a:r>
            <a:r>
              <a:rPr lang="en-US" sz="1600" dirty="0" err="1" smtClean="0"/>
              <a:t>iz</a:t>
            </a:r>
            <a:r>
              <a:rPr lang="en-US" sz="1600" dirty="0" smtClean="0"/>
              <a:t> </a:t>
            </a:r>
            <a:r>
              <a:rPr lang="en-US" sz="1600" dirty="0" err="1" smtClean="0"/>
              <a:t>kontigenta</a:t>
            </a:r>
            <a:r>
              <a:rPr lang="en-US" sz="1600" dirty="0" smtClean="0"/>
              <a:t> </a:t>
            </a:r>
            <a:r>
              <a:rPr lang="en-US" sz="1600" dirty="0" err="1" smtClean="0"/>
              <a:t>koji</a:t>
            </a:r>
            <a:r>
              <a:rPr lang="en-US" sz="1600" dirty="0" smtClean="0"/>
              <a:t> je </a:t>
            </a:r>
            <a:r>
              <a:rPr lang="en-US" sz="1600" dirty="0" err="1" smtClean="0"/>
              <a:t>rezervisan</a:t>
            </a:r>
            <a:r>
              <a:rPr lang="en-US" sz="1600" dirty="0" smtClean="0"/>
              <a:t>.</a:t>
            </a:r>
            <a:endParaRPr lang="sr-Latn-RS" sz="1600" dirty="0" smtClean="0"/>
          </a:p>
          <a:p>
            <a:pPr fontAlgn="base"/>
            <a:r>
              <a:rPr lang="en-US" sz="1600" dirty="0" smtClean="0"/>
              <a:t>U </a:t>
            </a:r>
            <a:r>
              <a:rPr lang="en-US" sz="1600" dirty="0" err="1" smtClean="0"/>
              <a:t>sistemu</a:t>
            </a:r>
            <a:r>
              <a:rPr lang="en-US" sz="1600" dirty="0" smtClean="0"/>
              <a:t> je </a:t>
            </a:r>
            <a:r>
              <a:rPr lang="en-US" sz="1600" dirty="0" err="1" smtClean="0"/>
              <a:t>moguće</a:t>
            </a:r>
            <a:r>
              <a:rPr lang="en-US" sz="1600" dirty="0" smtClean="0"/>
              <a:t> </a:t>
            </a:r>
            <a:r>
              <a:rPr lang="en-US" sz="1600" dirty="0" err="1" smtClean="0"/>
              <a:t>za</a:t>
            </a:r>
            <a:r>
              <a:rPr lang="en-US" sz="1600" dirty="0" smtClean="0"/>
              <a:t> </a:t>
            </a:r>
            <a:r>
              <a:rPr lang="en-US" sz="1600" dirty="0" err="1" smtClean="0"/>
              <a:t>narednu</a:t>
            </a:r>
            <a:r>
              <a:rPr lang="en-US" sz="1600" dirty="0" smtClean="0"/>
              <a:t> </a:t>
            </a:r>
            <a:r>
              <a:rPr lang="en-US" sz="1600" dirty="0" err="1" smtClean="0"/>
              <a:t>godinu</a:t>
            </a:r>
            <a:r>
              <a:rPr lang="en-US" sz="1600" dirty="0" smtClean="0"/>
              <a:t> </a:t>
            </a:r>
            <a:r>
              <a:rPr lang="en-US" sz="1600" dirty="0" err="1" smtClean="0"/>
              <a:t>postaviti</a:t>
            </a:r>
            <a:r>
              <a:rPr lang="en-US" sz="1600" dirty="0" smtClean="0"/>
              <a:t> </a:t>
            </a:r>
            <a:r>
              <a:rPr lang="en-US" sz="1600" dirty="0" err="1" smtClean="0"/>
              <a:t>kontigent</a:t>
            </a:r>
            <a:r>
              <a:rPr lang="en-US" sz="1600" dirty="0" smtClean="0"/>
              <a:t> </a:t>
            </a:r>
            <a:r>
              <a:rPr lang="en-US" sz="1600" dirty="0" err="1" smtClean="0"/>
              <a:t>kako</a:t>
            </a:r>
            <a:r>
              <a:rPr lang="en-US" sz="1600" dirty="0" smtClean="0"/>
              <a:t> </a:t>
            </a:r>
            <a:r>
              <a:rPr lang="en-US" sz="1600" dirty="0" err="1" smtClean="0"/>
              <a:t>odjednom</a:t>
            </a:r>
            <a:r>
              <a:rPr lang="en-US" sz="1600" dirty="0" smtClean="0"/>
              <a:t> </a:t>
            </a:r>
            <a:r>
              <a:rPr lang="en-US" sz="1600" dirty="0" err="1" smtClean="0"/>
              <a:t>za</a:t>
            </a:r>
            <a:r>
              <a:rPr lang="en-US" sz="1600" dirty="0" smtClean="0"/>
              <a:t> </a:t>
            </a:r>
            <a:r>
              <a:rPr lang="en-US" sz="1600" dirty="0" err="1" smtClean="0"/>
              <a:t>ceo</a:t>
            </a:r>
            <a:r>
              <a:rPr lang="en-US" sz="1600" dirty="0" smtClean="0"/>
              <a:t> </a:t>
            </a:r>
            <a:r>
              <a:rPr lang="en-US" sz="1600" dirty="0" err="1" smtClean="0"/>
              <a:t>objekat</a:t>
            </a:r>
            <a:r>
              <a:rPr lang="en-US" sz="1600" dirty="0" smtClean="0"/>
              <a:t> </a:t>
            </a:r>
            <a:r>
              <a:rPr lang="en-US" sz="1600" dirty="0" err="1" smtClean="0"/>
              <a:t>tako</a:t>
            </a:r>
            <a:r>
              <a:rPr lang="en-US" sz="1600" dirty="0" smtClean="0"/>
              <a:t> </a:t>
            </a:r>
            <a:r>
              <a:rPr lang="en-US" sz="1600" dirty="0" err="1" smtClean="0"/>
              <a:t>i</a:t>
            </a:r>
            <a:r>
              <a:rPr lang="en-US" sz="1600" dirty="0" smtClean="0"/>
              <a:t> </a:t>
            </a:r>
            <a:r>
              <a:rPr lang="en-US" sz="1600" dirty="0" err="1" smtClean="0"/>
              <a:t>pojedinačno</a:t>
            </a:r>
            <a:r>
              <a:rPr lang="en-US" sz="1600" dirty="0" smtClean="0"/>
              <a:t> </a:t>
            </a:r>
            <a:r>
              <a:rPr lang="en-US" sz="1600" dirty="0" err="1" smtClean="0"/>
              <a:t>za</a:t>
            </a:r>
            <a:r>
              <a:rPr lang="en-US" sz="1600" dirty="0" smtClean="0"/>
              <a:t> </a:t>
            </a:r>
            <a:r>
              <a:rPr lang="en-US" sz="1600" dirty="0" err="1" smtClean="0"/>
              <a:t>svaku</a:t>
            </a:r>
            <a:r>
              <a:rPr lang="en-US" sz="1600" dirty="0" smtClean="0"/>
              <a:t> </a:t>
            </a:r>
            <a:r>
              <a:rPr lang="en-US" sz="1600" dirty="0" err="1" smtClean="0"/>
              <a:t>smeštajnu</a:t>
            </a:r>
            <a:r>
              <a:rPr lang="en-US" sz="1600" dirty="0" smtClean="0"/>
              <a:t> </a:t>
            </a:r>
            <a:r>
              <a:rPr lang="en-US" sz="1600" dirty="0" err="1" smtClean="0"/>
              <a:t>jedinicu</a:t>
            </a: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smtClean="0"/>
              <a:t>Mogućnosti</a:t>
            </a:r>
            <a:r>
              <a:rPr lang="en-US" sz="3200" dirty="0" smtClean="0"/>
              <a:t> </a:t>
            </a:r>
            <a:r>
              <a:rPr lang="en-US" sz="3200" dirty="0" err="1" smtClean="0"/>
              <a:t>plaćanja</a:t>
            </a:r>
            <a:r>
              <a:rPr lang="en-US" sz="3200" dirty="0" smtClean="0"/>
              <a:t> </a:t>
            </a:r>
            <a:endParaRPr lang="en-US" sz="3200" dirty="0"/>
          </a:p>
        </p:txBody>
      </p:sp>
      <p:sp>
        <p:nvSpPr>
          <p:cNvPr id="4" name="Content Placeholder 3"/>
          <p:cNvSpPr>
            <a:spLocks noGrp="1"/>
          </p:cNvSpPr>
          <p:nvPr>
            <p:ph idx="1"/>
          </p:nvPr>
        </p:nvSpPr>
        <p:spPr/>
        <p:txBody>
          <a:bodyPr>
            <a:normAutofit fontScale="62500" lnSpcReduction="20000"/>
          </a:bodyPr>
          <a:lstStyle/>
          <a:p>
            <a:pPr fontAlgn="base"/>
            <a:r>
              <a:rPr lang="en-US" b="1" dirty="0" err="1" smtClean="0"/>
              <a:t>Mogućnosti</a:t>
            </a:r>
            <a:r>
              <a:rPr lang="en-US" b="1" dirty="0" smtClean="0"/>
              <a:t> </a:t>
            </a:r>
            <a:r>
              <a:rPr lang="en-US" b="1" dirty="0" err="1" smtClean="0"/>
              <a:t>plaćanja</a:t>
            </a:r>
            <a:r>
              <a:rPr lang="en-US" dirty="0" smtClean="0"/>
              <a:t> - </a:t>
            </a:r>
            <a:r>
              <a:rPr lang="en-US" dirty="0" err="1" smtClean="0"/>
              <a:t>Da</a:t>
            </a:r>
            <a:r>
              <a:rPr lang="en-US" dirty="0" smtClean="0"/>
              <a:t> bi </a:t>
            </a:r>
            <a:r>
              <a:rPr lang="en-US" dirty="0" err="1" smtClean="0"/>
              <a:t>rezervacija</a:t>
            </a:r>
            <a:r>
              <a:rPr lang="en-US" dirty="0" smtClean="0"/>
              <a:t> </a:t>
            </a:r>
            <a:r>
              <a:rPr lang="en-US" dirty="0" err="1" smtClean="0"/>
              <a:t>bila</a:t>
            </a:r>
            <a:r>
              <a:rPr lang="en-US" dirty="0" smtClean="0"/>
              <a:t> </a:t>
            </a:r>
            <a:r>
              <a:rPr lang="en-US" dirty="0" err="1" smtClean="0"/>
              <a:t>zagarantovana</a:t>
            </a:r>
            <a:r>
              <a:rPr lang="en-US" dirty="0" smtClean="0"/>
              <a:t> </a:t>
            </a:r>
            <a:r>
              <a:rPr lang="en-US" dirty="0" err="1" smtClean="0"/>
              <a:t>potrebno</a:t>
            </a:r>
            <a:r>
              <a:rPr lang="en-US" dirty="0" smtClean="0"/>
              <a:t> je </a:t>
            </a:r>
            <a:r>
              <a:rPr lang="en-US" dirty="0" err="1" smtClean="0"/>
              <a:t>da</a:t>
            </a:r>
            <a:r>
              <a:rPr lang="en-US" dirty="0" smtClean="0"/>
              <a:t> se </a:t>
            </a:r>
            <a:r>
              <a:rPr lang="en-US" dirty="0" err="1" smtClean="0"/>
              <a:t>izvršilac</a:t>
            </a:r>
            <a:r>
              <a:rPr lang="en-US" dirty="0" smtClean="0"/>
              <a:t> </a:t>
            </a:r>
            <a:r>
              <a:rPr lang="en-US" dirty="0" err="1" smtClean="0"/>
              <a:t>rezervacije</a:t>
            </a:r>
            <a:r>
              <a:rPr lang="en-US" dirty="0" smtClean="0"/>
              <a:t> </a:t>
            </a:r>
            <a:r>
              <a:rPr lang="en-US" dirty="0" err="1" smtClean="0"/>
              <a:t>opredeli</a:t>
            </a:r>
            <a:r>
              <a:rPr lang="en-US" dirty="0" smtClean="0"/>
              <a:t> </a:t>
            </a:r>
            <a:r>
              <a:rPr lang="en-US" dirty="0" err="1" smtClean="0"/>
              <a:t>za</a:t>
            </a:r>
            <a:r>
              <a:rPr lang="en-US" dirty="0" smtClean="0"/>
              <a:t> </a:t>
            </a:r>
            <a:r>
              <a:rPr lang="en-US" dirty="0" err="1" smtClean="0"/>
              <a:t>jedan</a:t>
            </a:r>
            <a:r>
              <a:rPr lang="en-US" dirty="0" smtClean="0"/>
              <a:t> </a:t>
            </a:r>
            <a:r>
              <a:rPr lang="en-US" dirty="0" err="1" smtClean="0"/>
              <a:t>od</a:t>
            </a:r>
            <a:r>
              <a:rPr lang="en-US" dirty="0" smtClean="0"/>
              <a:t> tri </a:t>
            </a:r>
            <a:r>
              <a:rPr lang="en-US" dirty="0" err="1" smtClean="0"/>
              <a:t>načina</a:t>
            </a:r>
            <a:r>
              <a:rPr lang="en-US" dirty="0" smtClean="0"/>
              <a:t> </a:t>
            </a:r>
            <a:r>
              <a:rPr lang="en-US" dirty="0" err="1" smtClean="0"/>
              <a:t>plaćanja</a:t>
            </a:r>
            <a:r>
              <a:rPr lang="en-US" dirty="0" smtClean="0"/>
              <a:t> </a:t>
            </a:r>
            <a:r>
              <a:rPr lang="en-US" dirty="0" err="1" smtClean="0"/>
              <a:t>koja</a:t>
            </a:r>
            <a:r>
              <a:rPr lang="en-US" dirty="0" smtClean="0"/>
              <a:t> </a:t>
            </a:r>
            <a:r>
              <a:rPr lang="en-US" dirty="0" err="1" smtClean="0"/>
              <a:t>su</a:t>
            </a:r>
            <a:r>
              <a:rPr lang="en-US" dirty="0" smtClean="0"/>
              <a:t> </a:t>
            </a:r>
            <a:r>
              <a:rPr lang="en-US" dirty="0" err="1" smtClean="0"/>
              <a:t>definisana</a:t>
            </a:r>
            <a:r>
              <a:rPr lang="en-US" dirty="0" smtClean="0"/>
              <a:t> u </a:t>
            </a:r>
            <a:r>
              <a:rPr lang="en-US" dirty="0" err="1" smtClean="0"/>
              <a:t>sistemu</a:t>
            </a:r>
            <a:r>
              <a:rPr lang="en-US" dirty="0" smtClean="0"/>
              <a:t>. To </a:t>
            </a:r>
            <a:r>
              <a:rPr lang="en-US" dirty="0" err="1" smtClean="0"/>
              <a:t>može</a:t>
            </a:r>
            <a:r>
              <a:rPr lang="en-US" dirty="0" smtClean="0"/>
              <a:t> </a:t>
            </a:r>
            <a:r>
              <a:rPr lang="en-US" dirty="0" err="1" smtClean="0"/>
              <a:t>biti</a:t>
            </a:r>
            <a:r>
              <a:rPr lang="en-US" dirty="0" smtClean="0"/>
              <a:t> </a:t>
            </a:r>
            <a:r>
              <a:rPr lang="en-US" dirty="0" err="1" smtClean="0"/>
              <a:t>tako</a:t>
            </a:r>
            <a:r>
              <a:rPr lang="en-US" dirty="0" smtClean="0"/>
              <a:t> </a:t>
            </a:r>
            <a:r>
              <a:rPr lang="en-US" dirty="0" err="1" smtClean="0"/>
              <a:t>što</a:t>
            </a:r>
            <a:r>
              <a:rPr lang="en-US" dirty="0" smtClean="0"/>
              <a:t> </a:t>
            </a:r>
            <a:r>
              <a:rPr lang="en-US" dirty="0" err="1" smtClean="0"/>
              <a:t>će</a:t>
            </a:r>
            <a:r>
              <a:rPr lang="en-US" dirty="0" smtClean="0"/>
              <a:t> </a:t>
            </a:r>
            <a:r>
              <a:rPr lang="en-US" dirty="0" err="1" smtClean="0"/>
              <a:t>gost</a:t>
            </a:r>
            <a:r>
              <a:rPr lang="en-US" dirty="0" smtClean="0"/>
              <a:t> </a:t>
            </a:r>
            <a:r>
              <a:rPr lang="en-US" dirty="0" err="1" smtClean="0"/>
              <a:t>ostaviti</a:t>
            </a:r>
            <a:r>
              <a:rPr lang="en-US" dirty="0" smtClean="0"/>
              <a:t> </a:t>
            </a:r>
            <a:r>
              <a:rPr lang="en-US" dirty="0" err="1" smtClean="0"/>
              <a:t>broj</a:t>
            </a:r>
            <a:r>
              <a:rPr lang="en-US" dirty="0" smtClean="0"/>
              <a:t> </a:t>
            </a:r>
            <a:r>
              <a:rPr lang="en-US" dirty="0" err="1" smtClean="0"/>
              <a:t>svoje</a:t>
            </a:r>
            <a:r>
              <a:rPr lang="en-US" dirty="0" smtClean="0"/>
              <a:t> </a:t>
            </a:r>
            <a:r>
              <a:rPr lang="en-US" dirty="0" err="1" smtClean="0"/>
              <a:t>kreditne</a:t>
            </a:r>
            <a:r>
              <a:rPr lang="en-US" dirty="0" smtClean="0"/>
              <a:t> </a:t>
            </a:r>
            <a:r>
              <a:rPr lang="en-US" dirty="0" err="1" smtClean="0"/>
              <a:t>kartice</a:t>
            </a:r>
            <a:r>
              <a:rPr lang="en-US" dirty="0" smtClean="0"/>
              <a:t>, </a:t>
            </a:r>
            <a:r>
              <a:rPr lang="en-US" dirty="0" err="1" smtClean="0"/>
              <a:t>poslati</a:t>
            </a:r>
            <a:r>
              <a:rPr lang="en-US" dirty="0" smtClean="0"/>
              <a:t> </a:t>
            </a:r>
            <a:r>
              <a:rPr lang="en-US" dirty="0" err="1" smtClean="0"/>
              <a:t>ga</a:t>
            </a:r>
            <a:r>
              <a:rPr lang="en-US" dirty="0" smtClean="0"/>
              <a:t> </a:t>
            </a:r>
            <a:r>
              <a:rPr lang="en-US" dirty="0" err="1" smtClean="0"/>
              <a:t>putem</a:t>
            </a:r>
            <a:r>
              <a:rPr lang="en-US" dirty="0" smtClean="0"/>
              <a:t> </a:t>
            </a:r>
            <a:r>
              <a:rPr lang="en-US" dirty="0" err="1" smtClean="0"/>
              <a:t>faksa</a:t>
            </a:r>
            <a:r>
              <a:rPr lang="en-US" dirty="0" smtClean="0"/>
              <a:t> </a:t>
            </a:r>
            <a:r>
              <a:rPr lang="en-US" dirty="0" err="1" smtClean="0"/>
              <a:t>ili</a:t>
            </a:r>
            <a:r>
              <a:rPr lang="en-US" dirty="0" smtClean="0"/>
              <a:t> </a:t>
            </a:r>
            <a:r>
              <a:rPr lang="en-US" dirty="0" err="1" smtClean="0"/>
              <a:t>izvršiti</a:t>
            </a:r>
            <a:r>
              <a:rPr lang="en-US" dirty="0" smtClean="0"/>
              <a:t> </a:t>
            </a:r>
            <a:r>
              <a:rPr lang="en-US" dirty="0" err="1" smtClean="0"/>
              <a:t>uplatu</a:t>
            </a:r>
            <a:r>
              <a:rPr lang="en-US" dirty="0" smtClean="0"/>
              <a:t> </a:t>
            </a:r>
            <a:r>
              <a:rPr lang="en-US" dirty="0" err="1" smtClean="0"/>
              <a:t>putem</a:t>
            </a:r>
            <a:r>
              <a:rPr lang="en-US" dirty="0" smtClean="0"/>
              <a:t> </a:t>
            </a:r>
            <a:r>
              <a:rPr lang="en-US" dirty="0" err="1" smtClean="0"/>
              <a:t>bankovnog</a:t>
            </a:r>
            <a:r>
              <a:rPr lang="en-US" dirty="0" smtClean="0"/>
              <a:t> </a:t>
            </a:r>
            <a:r>
              <a:rPr lang="en-US" dirty="0" err="1" smtClean="0"/>
              <a:t>transfera</a:t>
            </a:r>
            <a:r>
              <a:rPr lang="en-US" dirty="0" smtClean="0"/>
              <a:t>. HSS online </a:t>
            </a:r>
            <a:r>
              <a:rPr lang="en-US" dirty="0" err="1" smtClean="0"/>
              <a:t>rezervacioni</a:t>
            </a:r>
            <a:r>
              <a:rPr lang="en-US" dirty="0" smtClean="0"/>
              <a:t> </a:t>
            </a:r>
            <a:r>
              <a:rPr lang="en-US" dirty="0" err="1" smtClean="0"/>
              <a:t>sistem</a:t>
            </a:r>
            <a:r>
              <a:rPr lang="en-US" dirty="0" smtClean="0"/>
              <a:t> </a:t>
            </a:r>
            <a:r>
              <a:rPr lang="en-US" dirty="0" err="1" smtClean="0"/>
              <a:t>poseduje</a:t>
            </a:r>
            <a:r>
              <a:rPr lang="en-US" dirty="0" smtClean="0"/>
              <a:t> </a:t>
            </a:r>
            <a:r>
              <a:rPr lang="en-US" dirty="0" err="1" smtClean="0"/>
              <a:t>sigurnosni</a:t>
            </a:r>
            <a:r>
              <a:rPr lang="en-US" dirty="0" smtClean="0"/>
              <a:t> </a:t>
            </a:r>
            <a:r>
              <a:rPr lang="en-US" dirty="0" err="1" smtClean="0"/>
              <a:t>sertifikat</a:t>
            </a:r>
            <a:r>
              <a:rPr lang="en-US" dirty="0" smtClean="0"/>
              <a:t> </a:t>
            </a:r>
            <a:r>
              <a:rPr lang="en-US" dirty="0" err="1" smtClean="0"/>
              <a:t>tako</a:t>
            </a:r>
            <a:r>
              <a:rPr lang="en-US" dirty="0" smtClean="0"/>
              <a:t> </a:t>
            </a:r>
            <a:r>
              <a:rPr lang="en-US" dirty="0" err="1" smtClean="0"/>
              <a:t>da</a:t>
            </a:r>
            <a:r>
              <a:rPr lang="en-US" dirty="0" smtClean="0"/>
              <a:t> </a:t>
            </a:r>
            <a:r>
              <a:rPr lang="en-US" dirty="0" err="1" smtClean="0"/>
              <a:t>potencijalni</a:t>
            </a:r>
            <a:r>
              <a:rPr lang="en-US" dirty="0" smtClean="0"/>
              <a:t> </a:t>
            </a:r>
            <a:r>
              <a:rPr lang="en-US" dirty="0" err="1" smtClean="0"/>
              <a:t>izvršilac</a:t>
            </a:r>
            <a:r>
              <a:rPr lang="en-US" dirty="0" smtClean="0"/>
              <a:t> </a:t>
            </a:r>
            <a:r>
              <a:rPr lang="en-US" dirty="0" err="1" smtClean="0"/>
              <a:t>rezervacije</a:t>
            </a:r>
            <a:r>
              <a:rPr lang="en-US" dirty="0" smtClean="0"/>
              <a:t> ne </a:t>
            </a:r>
            <a:r>
              <a:rPr lang="en-US" dirty="0" err="1" smtClean="0"/>
              <a:t>mora</a:t>
            </a:r>
            <a:r>
              <a:rPr lang="en-US" dirty="0" smtClean="0"/>
              <a:t> </a:t>
            </a:r>
            <a:r>
              <a:rPr lang="en-US" dirty="0" err="1" smtClean="0"/>
              <a:t>da</a:t>
            </a:r>
            <a:r>
              <a:rPr lang="en-US" dirty="0" smtClean="0"/>
              <a:t> brine o </a:t>
            </a:r>
            <a:r>
              <a:rPr lang="en-US" dirty="0" err="1" smtClean="0"/>
              <a:t>sigurnosti</a:t>
            </a:r>
            <a:r>
              <a:rPr lang="en-US" dirty="0" smtClean="0"/>
              <a:t> </a:t>
            </a:r>
            <a:r>
              <a:rPr lang="en-US" dirty="0" err="1" smtClean="0"/>
              <a:t>ukoliko</a:t>
            </a:r>
            <a:r>
              <a:rPr lang="en-US" dirty="0" smtClean="0"/>
              <a:t> se </a:t>
            </a:r>
            <a:r>
              <a:rPr lang="en-US" dirty="0" err="1" smtClean="0"/>
              <a:t>odluči</a:t>
            </a:r>
            <a:r>
              <a:rPr lang="en-US" dirty="0" smtClean="0"/>
              <a:t> </a:t>
            </a:r>
            <a:r>
              <a:rPr lang="en-US" dirty="0" err="1" smtClean="0"/>
              <a:t>da</a:t>
            </a:r>
            <a:r>
              <a:rPr lang="en-US" dirty="0" smtClean="0"/>
              <a:t> </a:t>
            </a:r>
            <a:r>
              <a:rPr lang="en-US" dirty="0" err="1" smtClean="0"/>
              <a:t>ostavi</a:t>
            </a:r>
            <a:r>
              <a:rPr lang="en-US" dirty="0" smtClean="0"/>
              <a:t> </a:t>
            </a:r>
            <a:r>
              <a:rPr lang="en-US" dirty="0" err="1" smtClean="0"/>
              <a:t>broj</a:t>
            </a:r>
            <a:r>
              <a:rPr lang="en-US" dirty="0" smtClean="0"/>
              <a:t> </a:t>
            </a:r>
            <a:r>
              <a:rPr lang="en-US" dirty="0" err="1" smtClean="0"/>
              <a:t>kreditne</a:t>
            </a:r>
            <a:r>
              <a:rPr lang="en-US" dirty="0" smtClean="0"/>
              <a:t> </a:t>
            </a:r>
            <a:r>
              <a:rPr lang="en-US" dirty="0" err="1" smtClean="0"/>
              <a:t>kartice</a:t>
            </a:r>
            <a:r>
              <a:rPr lang="en-US" dirty="0" smtClean="0"/>
              <a:t>.   </a:t>
            </a:r>
          </a:p>
          <a:p>
            <a:pPr fontAlgn="base"/>
            <a:r>
              <a:rPr lang="en-US" dirty="0" smtClean="0"/>
              <a:t> </a:t>
            </a:r>
          </a:p>
          <a:p>
            <a:pPr fontAlgn="base"/>
            <a:r>
              <a:rPr lang="en-US" dirty="0" smtClean="0"/>
              <a:t> </a:t>
            </a:r>
          </a:p>
          <a:p>
            <a:pPr fontAlgn="base"/>
            <a:r>
              <a:rPr lang="en-US" b="1" dirty="0" err="1" smtClean="0"/>
              <a:t>Multijezičnost</a:t>
            </a:r>
            <a:r>
              <a:rPr lang="en-US" b="1" dirty="0" smtClean="0"/>
              <a:t> </a:t>
            </a:r>
            <a:r>
              <a:rPr lang="en-US" b="1" dirty="0" err="1" smtClean="0"/>
              <a:t>i</a:t>
            </a:r>
            <a:r>
              <a:rPr lang="en-US" b="1" dirty="0" smtClean="0"/>
              <a:t> </a:t>
            </a:r>
            <a:r>
              <a:rPr lang="en-US" b="1" dirty="0" err="1" smtClean="0"/>
              <a:t>viševalutnost</a:t>
            </a:r>
            <a:r>
              <a:rPr lang="en-US" dirty="0" smtClean="0"/>
              <a:t>- HSS </a:t>
            </a:r>
            <a:r>
              <a:rPr lang="en-US" dirty="0" err="1" smtClean="0"/>
              <a:t>rezervacioni</a:t>
            </a:r>
            <a:r>
              <a:rPr lang="en-US" dirty="0" smtClean="0"/>
              <a:t> </a:t>
            </a:r>
            <a:r>
              <a:rPr lang="en-US" dirty="0" err="1" smtClean="0"/>
              <a:t>sistem</a:t>
            </a:r>
            <a:r>
              <a:rPr lang="en-US" dirty="0" smtClean="0"/>
              <a:t> </a:t>
            </a:r>
            <a:r>
              <a:rPr lang="en-US" dirty="0" err="1" smtClean="0"/>
              <a:t>pruža</a:t>
            </a:r>
            <a:r>
              <a:rPr lang="en-US" dirty="0" smtClean="0"/>
              <a:t> </a:t>
            </a:r>
            <a:r>
              <a:rPr lang="en-US" dirty="0" err="1" smtClean="0"/>
              <a:t>mogućnost</a:t>
            </a:r>
            <a:r>
              <a:rPr lang="en-US" dirty="0" smtClean="0"/>
              <a:t> </a:t>
            </a:r>
            <a:r>
              <a:rPr lang="en-US" dirty="0" err="1" smtClean="0"/>
              <a:t>vašim</a:t>
            </a:r>
            <a:r>
              <a:rPr lang="en-US" dirty="0" smtClean="0"/>
              <a:t> </a:t>
            </a:r>
            <a:r>
              <a:rPr lang="en-US" dirty="0" err="1" smtClean="0"/>
              <a:t>gostima</a:t>
            </a:r>
            <a:r>
              <a:rPr lang="en-US" dirty="0" smtClean="0"/>
              <a:t> </a:t>
            </a:r>
            <a:r>
              <a:rPr lang="en-US" dirty="0" err="1" smtClean="0"/>
              <a:t>da</a:t>
            </a:r>
            <a:r>
              <a:rPr lang="en-US" dirty="0" smtClean="0"/>
              <a:t> </a:t>
            </a:r>
            <a:r>
              <a:rPr lang="en-US" dirty="0" err="1" smtClean="0"/>
              <a:t>rezervaciju</a:t>
            </a:r>
            <a:r>
              <a:rPr lang="en-US" dirty="0" smtClean="0"/>
              <a:t> </a:t>
            </a:r>
            <a:r>
              <a:rPr lang="en-US" dirty="0" err="1" smtClean="0"/>
              <a:t>izvrše</a:t>
            </a:r>
            <a:r>
              <a:rPr lang="en-US" dirty="0" smtClean="0"/>
              <a:t> </a:t>
            </a:r>
            <a:r>
              <a:rPr lang="en-US" dirty="0" err="1" smtClean="0"/>
              <a:t>na</a:t>
            </a:r>
            <a:r>
              <a:rPr lang="en-US" dirty="0" smtClean="0"/>
              <a:t> </a:t>
            </a:r>
            <a:r>
              <a:rPr lang="en-US" dirty="0" err="1" smtClean="0"/>
              <a:t>svom</a:t>
            </a:r>
            <a:r>
              <a:rPr lang="en-US" dirty="0" smtClean="0"/>
              <a:t> </a:t>
            </a:r>
            <a:r>
              <a:rPr lang="en-US" dirty="0" err="1" smtClean="0"/>
              <a:t>maternjem</a:t>
            </a:r>
            <a:r>
              <a:rPr lang="en-US" dirty="0" smtClean="0"/>
              <a:t> </a:t>
            </a:r>
            <a:r>
              <a:rPr lang="en-US" dirty="0" err="1" smtClean="0"/>
              <a:t>jeziku</a:t>
            </a:r>
            <a:r>
              <a:rPr lang="en-US" dirty="0" smtClean="0"/>
              <a:t> </a:t>
            </a:r>
            <a:r>
              <a:rPr lang="en-US" dirty="0" err="1" smtClean="0"/>
              <a:t>i</a:t>
            </a:r>
            <a:r>
              <a:rPr lang="en-US" dirty="0" smtClean="0"/>
              <a:t> </a:t>
            </a:r>
            <a:r>
              <a:rPr lang="en-US" dirty="0" err="1" smtClean="0"/>
              <a:t>po</a:t>
            </a:r>
            <a:r>
              <a:rPr lang="en-US" dirty="0" smtClean="0"/>
              <a:t> </a:t>
            </a:r>
            <a:r>
              <a:rPr lang="en-US" dirty="0" err="1" smtClean="0"/>
              <a:t>svojoj</a:t>
            </a:r>
            <a:r>
              <a:rPr lang="en-US" dirty="0" smtClean="0"/>
              <a:t> </a:t>
            </a:r>
            <a:r>
              <a:rPr lang="en-US" dirty="0" err="1" smtClean="0"/>
              <a:t>lokalnoj</a:t>
            </a:r>
            <a:r>
              <a:rPr lang="en-US" dirty="0" smtClean="0"/>
              <a:t> </a:t>
            </a:r>
            <a:r>
              <a:rPr lang="en-US" dirty="0" err="1" smtClean="0"/>
              <a:t>valuti</a:t>
            </a:r>
            <a:r>
              <a:rPr lang="en-US" dirty="0" smtClean="0"/>
              <a:t>. </a:t>
            </a:r>
            <a:r>
              <a:rPr lang="en-US" dirty="0" err="1" smtClean="0"/>
              <a:t>Sistem</a:t>
            </a:r>
            <a:r>
              <a:rPr lang="en-US" dirty="0" smtClean="0"/>
              <a:t> je </a:t>
            </a:r>
            <a:r>
              <a:rPr lang="en-US" dirty="0" err="1" smtClean="0"/>
              <a:t>preveden</a:t>
            </a:r>
            <a:r>
              <a:rPr lang="en-US" dirty="0" smtClean="0"/>
              <a:t> </a:t>
            </a:r>
            <a:r>
              <a:rPr lang="en-US" dirty="0" err="1" smtClean="0"/>
              <a:t>na</a:t>
            </a:r>
            <a:r>
              <a:rPr lang="en-US" dirty="0" smtClean="0"/>
              <a:t> 13 </a:t>
            </a:r>
            <a:r>
              <a:rPr lang="en-US" dirty="0" err="1" smtClean="0"/>
              <a:t>svetskih</a:t>
            </a:r>
            <a:r>
              <a:rPr lang="en-US" dirty="0" smtClean="0"/>
              <a:t> </a:t>
            </a:r>
            <a:r>
              <a:rPr lang="en-US" dirty="0" err="1" smtClean="0"/>
              <a:t>jezika</a:t>
            </a:r>
            <a:r>
              <a:rPr lang="en-US" dirty="0" smtClean="0"/>
              <a:t> </a:t>
            </a:r>
            <a:r>
              <a:rPr lang="en-US" dirty="0" err="1" smtClean="0"/>
              <a:t>i</a:t>
            </a:r>
            <a:r>
              <a:rPr lang="en-US" dirty="0" smtClean="0"/>
              <a:t> </a:t>
            </a:r>
            <a:r>
              <a:rPr lang="en-US" dirty="0" err="1" smtClean="0"/>
              <a:t>podržava</a:t>
            </a:r>
            <a:r>
              <a:rPr lang="en-US" dirty="0" smtClean="0"/>
              <a:t> </a:t>
            </a:r>
            <a:r>
              <a:rPr lang="en-US" dirty="0" err="1" smtClean="0"/>
              <a:t>sve</a:t>
            </a:r>
            <a:r>
              <a:rPr lang="en-US" dirty="0" smtClean="0"/>
              <a:t> </a:t>
            </a:r>
            <a:r>
              <a:rPr lang="en-US" dirty="0" err="1" smtClean="0"/>
              <a:t>valute</a:t>
            </a:r>
            <a:r>
              <a:rPr lang="en-US" dirty="0" smtClean="0"/>
              <a:t>.</a:t>
            </a:r>
          </a:p>
          <a:p>
            <a:endParaRPr lang="en-US" dirty="0"/>
          </a:p>
        </p:txBody>
      </p:sp>
      <p:sp>
        <p:nvSpPr>
          <p:cNvPr id="3" name="Text Placeholder 2"/>
          <p:cNvSpPr>
            <a:spLocks noGrp="1"/>
          </p:cNvSpPr>
          <p:nvPr>
            <p:ph type="body" sz="half" idx="2"/>
          </p:nvPr>
        </p:nvSpPr>
        <p:spPr/>
        <p:txBody>
          <a:bodyPr>
            <a:normAutofit/>
          </a:bodyPr>
          <a:lstStyle/>
          <a:p>
            <a:r>
              <a:rPr lang="en-US" sz="2000" b="1" dirty="0" err="1" smtClean="0"/>
              <a:t>Multijezičnost</a:t>
            </a:r>
            <a:r>
              <a:rPr lang="en-US" sz="2000" b="1" dirty="0" smtClean="0"/>
              <a:t> </a:t>
            </a:r>
            <a:r>
              <a:rPr lang="en-US" sz="2000" b="1" dirty="0" err="1" smtClean="0"/>
              <a:t>i</a:t>
            </a:r>
            <a:r>
              <a:rPr lang="en-US" sz="2000" b="1" dirty="0" smtClean="0"/>
              <a:t> </a:t>
            </a:r>
            <a:r>
              <a:rPr lang="en-US" sz="2000" b="1" dirty="0" err="1" smtClean="0"/>
              <a:t>viševalutnost</a:t>
            </a:r>
            <a:r>
              <a:rPr lang="en-US" sz="2000" dirty="0" smtClean="0"/>
              <a:t>-</a:t>
            </a:r>
            <a:endParaRPr lang="en-US" sz="2000" dirty="0"/>
          </a:p>
        </p:txBody>
      </p:sp>
      <p:pic>
        <p:nvPicPr>
          <p:cNvPr id="5" name="Picture 4" descr="download (42).jpg"/>
          <p:cNvPicPr>
            <a:picLocks noChangeAspect="1"/>
          </p:cNvPicPr>
          <p:nvPr/>
        </p:nvPicPr>
        <p:blipFill>
          <a:blip r:embed="rId2"/>
          <a:stretch>
            <a:fillRect/>
          </a:stretch>
        </p:blipFill>
        <p:spPr>
          <a:xfrm>
            <a:off x="0" y="3714752"/>
            <a:ext cx="3214678" cy="25717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r-Latn-RS" sz="2800" dirty="0" smtClean="0"/>
              <a:t>Pošaljite sliku hotela po vašem izboru, koji se vama dopada, gde ste boravili ili koji bi hteli da  posetite. Navedite koji j razlog za to?</a:t>
            </a:r>
            <a:endParaRPr lang="en-US" sz="2800" dirty="0"/>
          </a:p>
        </p:txBody>
      </p:sp>
      <p:sp>
        <p:nvSpPr>
          <p:cNvPr id="3" name="Subtitle 2"/>
          <p:cNvSpPr>
            <a:spLocks noGrp="1"/>
          </p:cNvSpPr>
          <p:nvPr>
            <p:ph type="subTitle" idx="1"/>
          </p:nvPr>
        </p:nvSpPr>
        <p:spPr/>
        <p:txBody>
          <a:bodyPr>
            <a:normAutofit/>
          </a:bodyPr>
          <a:lstStyle/>
          <a:p>
            <a:r>
              <a:rPr lang="sr-Latn-RS" sz="4000" dirty="0" smtClean="0"/>
              <a:t>DOMAĆI ZADATAK</a:t>
            </a:r>
            <a:endParaRPr lang="en-US" sz="4000" dirty="0"/>
          </a:p>
        </p:txBody>
      </p:sp>
      <p:sp>
        <p:nvSpPr>
          <p:cNvPr id="4" name="Smiley Face 3"/>
          <p:cNvSpPr/>
          <p:nvPr/>
        </p:nvSpPr>
        <p:spPr>
          <a:xfrm>
            <a:off x="4500562" y="357166"/>
            <a:ext cx="2143140" cy="155734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43</TotalTime>
  <Words>263</Words>
  <Application>Microsoft Office PowerPoint</Application>
  <PresentationFormat>On-screen Show (4:3)</PresentationFormat>
  <Paragraphs>29</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Module</vt:lpstr>
      <vt:lpstr>Hotelski rezervacioni sistem</vt:lpstr>
      <vt:lpstr>Univerzalni centralni rezervacioni sistem za različite tipove smeštajnih objekata, hotele, hostele, apartmane, kamp naselja, turističke agencije i turističke organizacije.</vt:lpstr>
      <vt:lpstr>HOTELSKI REZERVACIONI SISTEM </vt:lpstr>
      <vt:lpstr>Hotelski rezervacioni sistem </vt:lpstr>
      <vt:lpstr>Mogućnosti plaćanja </vt:lpstr>
      <vt:lpstr>Pošaljite sliku hotela po vašem izboru, koji se vama dopada, gde ste boravili ili koji bi hteli da  posetite. Navedite koji j razlog za to?</vt:lpstr>
    </vt:vector>
  </TitlesOfParts>
  <Company>SnipeR's Redemption Network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c:title>
  <dc:creator>new user</dc:creator>
  <cp:lastModifiedBy>new user</cp:lastModifiedBy>
  <cp:revision>3</cp:revision>
  <dcterms:created xsi:type="dcterms:W3CDTF">2020-04-16T18:31:45Z</dcterms:created>
  <dcterms:modified xsi:type="dcterms:W3CDTF">2020-04-19T17:15:46Z</dcterms:modified>
</cp:coreProperties>
</file>