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66" r:id="rId3"/>
    <p:sldId id="258" r:id="rId4"/>
    <p:sldId id="257" r:id="rId5"/>
    <p:sldId id="265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izamiputovanja.com/wp-content/uploads/2012/11/best-western-facebook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Vrste i načini reervisanja hotelskih usluga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Rezervisanje hotelskih usluga</a:t>
            </a: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4000504"/>
            <a:ext cx="2686050" cy="2428892"/>
          </a:xfrm>
          <a:prstGeom prst="rect">
            <a:avLst/>
          </a:prstGeom>
        </p:spPr>
      </p:pic>
      <p:pic>
        <p:nvPicPr>
          <p:cNvPr id="5" name="Picture 4" descr="1842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357562"/>
            <a:ext cx="3000396" cy="3071834"/>
          </a:xfrm>
          <a:prstGeom prst="rect">
            <a:avLst/>
          </a:prstGeom>
        </p:spPr>
      </p:pic>
      <p:pic>
        <p:nvPicPr>
          <p:cNvPr id="6" name="Picture 5" descr="download (4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572008"/>
            <a:ext cx="3286116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Postupak </a:t>
            </a:r>
          </a:p>
          <a:p>
            <a:r>
              <a:rPr lang="sr-Latn-RS" sz="3200" dirty="0" smtClean="0"/>
              <a:t>rezervacije: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672158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 smtClean="0"/>
              <a:t>Rezervacija</a:t>
            </a:r>
            <a:r>
              <a:rPr lang="vi-VN" dirty="0" smtClean="0"/>
              <a:t> je postupak kojim se unapred obezbeđuju usluge smeštaja i ostale ugostiteljske usluge u hotelu.</a:t>
            </a:r>
          </a:p>
          <a:p>
            <a:r>
              <a:rPr lang="vi-VN" dirty="0" smtClean="0"/>
              <a:t>Hotel prima zahteve za rezervacije na različite načine. </a:t>
            </a:r>
            <a:endParaRPr lang="sr-Latn-RS" dirty="0" smtClean="0"/>
          </a:p>
          <a:p>
            <a:r>
              <a:rPr lang="vi-VN" dirty="0" smtClean="0"/>
              <a:t>Rezervacija </a:t>
            </a:r>
            <a:r>
              <a:rPr lang="vi-VN" dirty="0" smtClean="0"/>
              <a:t>može da se zatraži </a:t>
            </a:r>
            <a:r>
              <a:rPr lang="vi-VN" b="1" dirty="0" smtClean="0"/>
              <a:t>pismeno</a:t>
            </a:r>
            <a:r>
              <a:rPr lang="vi-VN" dirty="0" smtClean="0"/>
              <a:t>, zatim </a:t>
            </a:r>
            <a:r>
              <a:rPr lang="vi-VN" b="1" dirty="0" smtClean="0"/>
              <a:t>usmeno</a:t>
            </a:r>
            <a:r>
              <a:rPr lang="vi-VN" dirty="0" smtClean="0"/>
              <a:t> – dolaskom u hotel, </a:t>
            </a:r>
            <a:r>
              <a:rPr lang="vi-VN" b="1" dirty="0" smtClean="0"/>
              <a:t>telefonom</a:t>
            </a:r>
            <a:r>
              <a:rPr lang="vi-VN" dirty="0" smtClean="0"/>
              <a:t>, </a:t>
            </a:r>
            <a:r>
              <a:rPr lang="vi-VN" b="1" dirty="0" smtClean="0"/>
              <a:t>faksom</a:t>
            </a:r>
            <a:r>
              <a:rPr lang="vi-VN" dirty="0" smtClean="0"/>
              <a:t> ili </a:t>
            </a:r>
            <a:r>
              <a:rPr lang="vi-VN" b="1" dirty="0" smtClean="0"/>
              <a:t>putem interneta</a:t>
            </a:r>
            <a:r>
              <a:rPr lang="vi-VN" dirty="0" smtClean="0"/>
              <a:t> što je sve učestaliji način rezervacije u poslednje vreme. </a:t>
            </a:r>
            <a:endParaRPr lang="sr-Latn-RS" dirty="0" smtClean="0"/>
          </a:p>
          <a:p>
            <a:r>
              <a:rPr lang="vi-VN" dirty="0" smtClean="0"/>
              <a:t>Interntetom </a:t>
            </a:r>
            <a:r>
              <a:rPr lang="vi-VN" dirty="0" smtClean="0"/>
              <a:t>gost može zatražiti rezervaciju </a:t>
            </a:r>
            <a:r>
              <a:rPr lang="vi-VN" b="1" dirty="0" smtClean="0"/>
              <a:t>e-mailom</a:t>
            </a:r>
            <a:r>
              <a:rPr lang="vi-VN" dirty="0" smtClean="0"/>
              <a:t>, preko </a:t>
            </a:r>
            <a:r>
              <a:rPr lang="vi-VN" b="1" dirty="0" smtClean="0"/>
              <a:t>web sajta hotela</a:t>
            </a:r>
            <a:r>
              <a:rPr lang="vi-VN" dirty="0" smtClean="0"/>
              <a:t> ili agencije koja prodaje kapacitete hotela, putem različitih </a:t>
            </a:r>
            <a:r>
              <a:rPr lang="vi-VN" b="1" dirty="0" smtClean="0"/>
              <a:t>rezervacionih sistema</a:t>
            </a:r>
            <a:r>
              <a:rPr lang="vi-VN" dirty="0" smtClean="0"/>
              <a:t> ili preko </a:t>
            </a:r>
            <a:r>
              <a:rPr lang="vi-VN" b="1" dirty="0" smtClean="0"/>
              <a:t>mobilnih aplikacija</a:t>
            </a:r>
            <a:r>
              <a:rPr lang="vi-VN" dirty="0" smtClean="0"/>
              <a:t> za smart </a:t>
            </a:r>
            <a:r>
              <a:rPr lang="vi-VN" dirty="0" smtClean="0"/>
              <a:t>telefone.</a:t>
            </a:r>
            <a:endParaRPr lang="sr-Latn-RS" dirty="0" smtClean="0"/>
          </a:p>
          <a:p>
            <a:r>
              <a:rPr lang="vi-VN" dirty="0" smtClean="0"/>
              <a:t>Hoteli </a:t>
            </a:r>
            <a:r>
              <a:rPr lang="vi-VN" dirty="0" smtClean="0"/>
              <a:t>koji izlaze u susret svojim potencijalnim gostima da na raznovrsne načine izvrše rezervaciju mogu računati da će ostati u konkurentskoj trci. </a:t>
            </a:r>
            <a:r>
              <a:rPr lang="vi-VN" dirty="0" smtClean="0"/>
              <a:t>Oni </a:t>
            </a:r>
            <a:r>
              <a:rPr lang="vi-VN" dirty="0" smtClean="0"/>
              <a:t>koji ne prate savremene trendove i želje turista će polako “gubiti bitku”.</a:t>
            </a:r>
            <a:endParaRPr lang="vi-VN" dirty="0"/>
          </a:p>
        </p:txBody>
      </p:sp>
      <p:sp>
        <p:nvSpPr>
          <p:cNvPr id="5" name="Notched Right Arrow 4"/>
          <p:cNvSpPr/>
          <p:nvPr/>
        </p:nvSpPr>
        <p:spPr>
          <a:xfrm>
            <a:off x="2428860" y="171448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2143108" y="4929198"/>
            <a:ext cx="135732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85720" y="857232"/>
            <a:ext cx="1857388" cy="107157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80px-Melbourne_sky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76"/>
            <a:ext cx="3428992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Одлике 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Карактеиристике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Kao primer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savremene</a:t>
            </a:r>
            <a:r>
              <a:rPr lang="en-US" dirty="0" smtClean="0"/>
              <a:t> </a:t>
            </a:r>
            <a:r>
              <a:rPr lang="en-US" dirty="0" err="1" smtClean="0"/>
              <a:t>inovativne</a:t>
            </a:r>
            <a:r>
              <a:rPr lang="en-US" dirty="0" smtClean="0"/>
              <a:t>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 smtClean="0"/>
              <a:t>rezervacija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navesti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en-US" b="1" dirty="0" err="1" smtClean="0"/>
              <a:t>rezervacije</a:t>
            </a:r>
            <a:r>
              <a:rPr lang="en-US" b="1" dirty="0" smtClean="0"/>
              <a:t> </a:t>
            </a:r>
            <a:r>
              <a:rPr lang="en-US" b="1" dirty="0" err="1" smtClean="0"/>
              <a:t>putem</a:t>
            </a:r>
            <a:r>
              <a:rPr lang="en-US" b="1" dirty="0" smtClean="0"/>
              <a:t> </a:t>
            </a:r>
            <a:r>
              <a:rPr lang="en-US" b="1" dirty="0" err="1" smtClean="0"/>
              <a:t>facebook</a:t>
            </a:r>
            <a:r>
              <a:rPr lang="en-US" b="1" dirty="0" smtClean="0"/>
              <a:t> </a:t>
            </a:r>
            <a:r>
              <a:rPr lang="en-US" b="1" dirty="0" err="1" smtClean="0"/>
              <a:t>strane</a:t>
            </a:r>
            <a:r>
              <a:rPr lang="en-US" b="1" dirty="0" smtClean="0"/>
              <a:t> </a:t>
            </a:r>
            <a:r>
              <a:rPr lang="en-US" b="1" dirty="0" err="1" smtClean="0"/>
              <a:t>hotela</a:t>
            </a:r>
            <a:r>
              <a:rPr lang="en-US" dirty="0" smtClean="0"/>
              <a:t>.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gosti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-a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rezervišu</a:t>
            </a:r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sobu</a:t>
            </a:r>
            <a:r>
              <a:rPr lang="en-US" dirty="0" smtClean="0"/>
              <a:t>.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deluje</a:t>
            </a:r>
            <a:r>
              <a:rPr lang="en-US" dirty="0" smtClean="0"/>
              <a:t> </a:t>
            </a:r>
            <a:r>
              <a:rPr lang="en-US" dirty="0" err="1" smtClean="0"/>
              <a:t>smešno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se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pokazalo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korisnim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današnjem</a:t>
            </a:r>
            <a:r>
              <a:rPr lang="en-US" dirty="0" smtClean="0"/>
              <a:t> </a:t>
            </a:r>
            <a:r>
              <a:rPr lang="en-US" dirty="0" err="1" smtClean="0"/>
              <a:t>urbanom</a:t>
            </a:r>
            <a:r>
              <a:rPr lang="en-US" dirty="0" smtClean="0"/>
              <a:t> </a:t>
            </a:r>
            <a:r>
              <a:rPr lang="en-US" dirty="0" err="1" smtClean="0"/>
              <a:t>svetu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niko</a:t>
            </a:r>
            <a:r>
              <a:rPr lang="en-US" dirty="0" smtClean="0"/>
              <a:t> ne </a:t>
            </a:r>
            <a:r>
              <a:rPr lang="en-US" dirty="0" err="1" smtClean="0"/>
              <a:t>želi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troši</a:t>
            </a:r>
            <a:r>
              <a:rPr lang="en-US" dirty="0" smtClean="0"/>
              <a:t> </a:t>
            </a:r>
            <a:r>
              <a:rPr lang="en-US" dirty="0" err="1" smtClean="0"/>
              <a:t>previše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uradio</a:t>
            </a:r>
            <a:r>
              <a:rPr lang="en-US" dirty="0" smtClean="0"/>
              <a:t>, </a:t>
            </a:r>
            <a:r>
              <a:rPr lang="en-US" dirty="0" err="1" smtClean="0"/>
              <a:t>izuzetno</a:t>
            </a:r>
            <a:r>
              <a:rPr lang="en-US" dirty="0" smtClean="0"/>
              <a:t> je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pojednostaviti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Nekada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rezervaciju</a:t>
            </a:r>
            <a:r>
              <a:rPr lang="en-US" dirty="0" smtClean="0"/>
              <a:t>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tražiti</a:t>
            </a:r>
            <a:r>
              <a:rPr lang="en-US" dirty="0" smtClean="0"/>
              <a:t> </a:t>
            </a:r>
            <a:r>
              <a:rPr lang="en-US" dirty="0" err="1" smtClean="0"/>
              <a:t>faksom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telefonom</a:t>
            </a:r>
            <a:r>
              <a:rPr lang="en-US" dirty="0" smtClean="0"/>
              <a:t>, a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online </a:t>
            </a:r>
            <a:r>
              <a:rPr lang="en-US" dirty="0" err="1" smtClean="0"/>
              <a:t>rezervacioni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hotelskim</a:t>
            </a:r>
            <a:r>
              <a:rPr lang="en-US" dirty="0" smtClean="0"/>
              <a:t> </a:t>
            </a:r>
            <a:r>
              <a:rPr lang="en-US" dirty="0" err="1" smtClean="0"/>
              <a:t>sajtovima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to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pojednostavili</a:t>
            </a:r>
            <a:r>
              <a:rPr lang="en-US" dirty="0" smtClean="0"/>
              <a:t>. </a:t>
            </a:r>
            <a:r>
              <a:rPr lang="en-US" dirty="0" err="1" smtClean="0"/>
              <a:t>Sve</a:t>
            </a:r>
            <a:r>
              <a:rPr lang="en-US" dirty="0" smtClean="0"/>
              <a:t> se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rezervisati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kuće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, </a:t>
            </a:r>
            <a:r>
              <a:rPr lang="en-US" dirty="0" err="1" smtClean="0"/>
              <a:t>samo</a:t>
            </a:r>
            <a:r>
              <a:rPr lang="en-US" dirty="0" smtClean="0"/>
              <a:t> je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otići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sajt</a:t>
            </a:r>
            <a:r>
              <a:rPr lang="en-US" dirty="0" smtClean="0"/>
              <a:t> </a:t>
            </a:r>
            <a:r>
              <a:rPr lang="en-US" dirty="0" err="1" smtClean="0"/>
              <a:t>hotela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Danas se, međutim, i to smatra kao preveliko opterećenje. </a:t>
            </a:r>
            <a:r>
              <a:rPr lang="vi-VN" b="1" dirty="0" smtClean="0"/>
              <a:t>Savremeni potrošači su dosta razmaženi</a:t>
            </a:r>
            <a:r>
              <a:rPr lang="vi-VN" dirty="0" smtClean="0"/>
              <a:t>. Oni vole nove stvari, žele da koriste nešto inovativno, a opet, nešto što će im još više olakšati neke aktivnosti. Kako danas veliki broj ljudi koristi facebook u toku celog dana (bilo preko kompjutera ili telefona), preduzimljivi hotelijeri su izašli ovim korisnicima u susret i ponudili im da direktno preko facebook-a rezervišu smeštaj.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Vrste i načni rezervisanja hotelskih usluga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sr-Latn-RS" dirty="0" smtClean="0"/>
              <a:t> Način rezervacije preko fejsa: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 smtClean="0"/>
              <a:t>Dakle, potencijalni gost više nema potrebe ni da ide na sajt hotela, već sve završava preko </a:t>
            </a:r>
            <a:r>
              <a:rPr lang="vi-VN" i="1" dirty="0" smtClean="0"/>
              <a:t>fejsa</a:t>
            </a:r>
            <a:r>
              <a:rPr lang="vi-VN" dirty="0" smtClean="0"/>
              <a:t>. To će mu </a:t>
            </a:r>
            <a:r>
              <a:rPr lang="vi-VN" dirty="0" smtClean="0"/>
              <a:t>uš</a:t>
            </a:r>
            <a:r>
              <a:rPr lang="sr-Latn-RS" dirty="0" smtClean="0"/>
              <a:t>t</a:t>
            </a:r>
            <a:r>
              <a:rPr lang="vi-VN" dirty="0" smtClean="0"/>
              <a:t>e</a:t>
            </a:r>
            <a:r>
              <a:rPr lang="sr-Latn-RS" dirty="0" smtClean="0"/>
              <a:t>de</a:t>
            </a:r>
            <a:r>
              <a:rPr lang="vi-VN" dirty="0" smtClean="0"/>
              <a:t>ti </a:t>
            </a:r>
            <a:r>
              <a:rPr lang="vi-VN" dirty="0" smtClean="0"/>
              <a:t>od 5 do 25 minuta vremena. Korisnik verovatno ne zna napamet adresu sajta, pa mora pretražiti </a:t>
            </a:r>
            <a:r>
              <a:rPr lang="vi-VN" i="1" dirty="0" smtClean="0"/>
              <a:t>google</a:t>
            </a:r>
            <a:r>
              <a:rPr lang="vi-VN" dirty="0" smtClean="0"/>
              <a:t> ne bi li došao do sajta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Ako se sajt loše rangira na google-u i ne izlazi na prvim stranama pretrage ovo može postati frustrirajuće. Zatim i kada se dođe do sajta, mnogi od tih hotelskih sajtova znaju da budu prilično nefunkcionalni. Na njima se ističu u prvi plan neke vesti, lepe slike i slično, a upit za rezervaciju već morate malo pretražiti.. Na kraju, ovo može dovesti do toga da čak i najverniji gost izabere neki drugi hotel. Kao dobar primer sajta mogu navesti novi sajt nedavno renoviranog </a:t>
            </a:r>
            <a:r>
              <a:rPr lang="vi-VN" b="1" dirty="0" smtClean="0"/>
              <a:t>hotela „Jezero”</a:t>
            </a:r>
            <a:r>
              <a:rPr lang="vi-VN" dirty="0" smtClean="0"/>
              <a:t> na Borskom jezeru. Pogledajte koliko će vam vremena trebati da pronađete upit za rezervaciju </a:t>
            </a:r>
            <a:r>
              <a:rPr lang="en-US" dirty="0" smtClean="0"/>
              <a:t>🙂 </a:t>
            </a:r>
            <a:r>
              <a:rPr lang="vi-VN" i="1" dirty="0" smtClean="0"/>
              <a:t>hoteljezero.rs</a:t>
            </a:r>
            <a:r>
              <a:rPr lang="vi-VN" dirty="0" smtClean="0"/>
              <a:t>.</a:t>
            </a:r>
          </a:p>
          <a:p>
            <a:r>
              <a:rPr lang="vi-VN" dirty="0" smtClean="0"/>
              <a:t>Prva hotelska grupacija koja je omogućila svojim gostima rezervaciju preko facebook strane bila je </a:t>
            </a:r>
            <a:r>
              <a:rPr lang="vi-VN" b="1" i="1" dirty="0" smtClean="0"/>
              <a:t>Best Western</a:t>
            </a:r>
            <a:r>
              <a:rPr lang="vi-VN" dirty="0" smtClean="0"/>
              <a:t>, posebnim ugovorom koji su sklopili sa Facebook-om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sr-Latn-RS" dirty="0" smtClean="0"/>
              <a:t>NA SLEDEĆEM SLAJDU PRIKAZAN JE PRIMER REZERVACIJE PREKO FEJSA:</a:t>
            </a:r>
            <a:endParaRPr lang="vi-VN" dirty="0" smtClean="0"/>
          </a:p>
          <a:p>
            <a:r>
              <a:rPr lang="vi-VN" dirty="0" smtClean="0">
                <a:hlinkClick r:id="rId2"/>
              </a:rPr>
              <a:t/>
            </a:r>
            <a:br>
              <a:rPr lang="vi-VN" dirty="0" smtClean="0">
                <a:hlinkClick r:id="rId2"/>
              </a:rPr>
            </a:br>
            <a:endParaRPr lang="en-US" dirty="0"/>
          </a:p>
        </p:txBody>
      </p:sp>
      <p:sp>
        <p:nvSpPr>
          <p:cNvPr id="4" name="Up-Down Arrow 3"/>
          <p:cNvSpPr/>
          <p:nvPr/>
        </p:nvSpPr>
        <p:spPr>
          <a:xfrm>
            <a:off x="7358082" y="571480"/>
            <a:ext cx="500066" cy="10715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929586" y="5072074"/>
            <a:ext cx="69894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14942" y="4572008"/>
            <a:ext cx="2286016" cy="1341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turizamiputovanja.com/wp-content/uploads/2012/11/best-western-face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turizamiputovanja.com/wp-content/uploads/2012/11/hotel-mona-face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29650" cy="589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2574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ročtajte malo i analizirajte načine rezervisanja hotelskih usluga.vaš zadatak je da dostavite putem</a:t>
            </a:r>
            <a:r>
              <a:rPr lang="sr-Latn-RS" dirty="0" smtClean="0"/>
              <a:t> </a:t>
            </a:r>
            <a:r>
              <a:rPr lang="sr-Latn-RS" dirty="0" smtClean="0"/>
              <a:t>google-</a:t>
            </a:r>
            <a:r>
              <a:rPr lang="sr-Cyrl-RS" dirty="0" smtClean="0"/>
              <a:t> </a:t>
            </a:r>
            <a:r>
              <a:rPr lang="sr-Latn-RS" dirty="0" smtClean="0"/>
              <a:t>classroom</a:t>
            </a:r>
            <a:r>
              <a:rPr lang="sr-Cyrl-RS" dirty="0" smtClean="0"/>
              <a:t> </a:t>
            </a:r>
            <a:r>
              <a:rPr lang="sr-Latn-RS" dirty="0" smtClean="0"/>
              <a:t>učionice</a:t>
            </a:r>
            <a:r>
              <a:rPr lang="sr-Cyrl-RS" dirty="0" smtClean="0"/>
              <a:t> </a:t>
            </a:r>
            <a:r>
              <a:rPr lang="sr-Latn-RS" dirty="0" smtClean="0"/>
              <a:t>neki način </a:t>
            </a:r>
            <a:r>
              <a:rPr lang="sr-Latn-RS" dirty="0" smtClean="0"/>
              <a:t>rezervisanja hotelskih usluga koji je vama poznat.</a:t>
            </a:r>
            <a:r>
              <a:rPr lang="sr-Cyrl-RS" dirty="0" smtClean="0"/>
              <a:t> </a:t>
            </a:r>
            <a:r>
              <a:rPr lang="en-US" dirty="0" smtClean="0"/>
              <a:t>M</a:t>
            </a:r>
            <a:r>
              <a:rPr lang="sr-Latn-RS" dirty="0" smtClean="0"/>
              <a:t>ožete se se služiti</a:t>
            </a:r>
            <a:r>
              <a:rPr lang="sr-Cyrl-RS" dirty="0" smtClean="0"/>
              <a:t> </a:t>
            </a:r>
            <a:r>
              <a:rPr lang="sr-Latn-RS" dirty="0" smtClean="0"/>
              <a:t>i anegdotama iz vašeg života</a:t>
            </a:r>
            <a:r>
              <a:rPr lang="sr-Cyrl-RS" dirty="0" smtClean="0"/>
              <a:t> </a:t>
            </a:r>
            <a:r>
              <a:rPr lang="sr-Latn-RS" dirty="0" smtClean="0"/>
              <a:t>i koristiti primere i situaciju vaših rOditelja kada su vam rezervisali porodične odmore</a:t>
            </a:r>
            <a:r>
              <a:rPr lang="sr-Cyrl-RS" dirty="0" smtClean="0"/>
              <a:t>(</a:t>
            </a:r>
            <a:r>
              <a:rPr lang="sr-Latn-RS" dirty="0" smtClean="0"/>
              <a:t>letovanje-zimovanje</a:t>
            </a:r>
            <a:r>
              <a:rPr lang="sr-Cyrl-R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zadatak: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214678" y="5000636"/>
            <a:ext cx="2343160" cy="12858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126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Rezervisanje hotelskih usluga</vt:lpstr>
      <vt:lpstr>Slide 2</vt:lpstr>
      <vt:lpstr>Vrste i načni rezervisanja hotelskih usluga</vt:lpstr>
      <vt:lpstr> Način rezervacije preko fejsa:</vt:lpstr>
      <vt:lpstr>Slide 5</vt:lpstr>
      <vt:lpstr>Slide 6</vt:lpstr>
      <vt:lpstr>Domaći zadatak: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17</cp:revision>
  <dcterms:created xsi:type="dcterms:W3CDTF">2020-03-28T18:25:35Z</dcterms:created>
  <dcterms:modified xsi:type="dcterms:W3CDTF">2020-03-29T11:13:26Z</dcterms:modified>
</cp:coreProperties>
</file>