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0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81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030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5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4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3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2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4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6463-1D58-4BE7-9774-628B872BEB7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C76C94-48A0-40BA-BE10-68187CDF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9D0E-B4E1-47A3-970B-6135C02E9F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Сарадња и такмичење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D2B30-3A95-44E1-B6AA-8FC6A99C8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у групи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588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383AC-415E-4C4B-9BF8-ED701D3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Сарадња и такмичење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10CA-4713-4079-BF61-5AD67F8D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/>
          <a:lstStyle/>
          <a:p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Сарадња (кооперација) – Особе подржавају једна другу у активностима које изводе (није нужно да имају заједничке циљеве).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C197B2-AC90-4B76-8A71-14000C533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3" y="3166794"/>
            <a:ext cx="6496929" cy="355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6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CD30-7953-47D4-A7E0-73837518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Сарадња и такмичење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789E-BDD5-4FE8-9835-5C8E7135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2191"/>
            <a:ext cx="8596668" cy="4339171"/>
          </a:xfrm>
        </p:spPr>
        <p:txBody>
          <a:bodyPr>
            <a:normAutofit/>
          </a:bodyPr>
          <a:lstStyle/>
          <a:p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Такмичење (компетиција) – Улагање напора да се постигне више и боље него друга особа.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B6D287-98B6-457B-AA27-B322F6ACC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8" y="2719285"/>
            <a:ext cx="4397202" cy="393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9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C1A4-CCFB-4191-A17F-02463698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Autofit/>
          </a:bodyPr>
          <a:lstStyle/>
          <a:p>
            <a:r>
              <a:rPr lang="sr-Cyrl-R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 чега зависи да ли ће неко сарађивати или ће се такмичити?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6C61D-4DCD-426A-82E7-F3ABC3CB5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349305"/>
            <a:ext cx="4184035" cy="3692056"/>
          </a:xfrm>
        </p:spPr>
        <p:txBody>
          <a:bodyPr>
            <a:normAutofit/>
          </a:bodyPr>
          <a:lstStyle/>
          <a:p>
            <a:r>
              <a:rPr lang="sr-Cyrl-RS" sz="2400" dirty="0"/>
              <a:t>Од понаша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ња друге стране</a:t>
            </a:r>
          </a:p>
          <a:p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 могућности споразумевања</a:t>
            </a:r>
          </a:p>
          <a:p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 различитости ставова</a:t>
            </a:r>
          </a:p>
          <a:p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 различитих карактеристика личности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43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C53C-9539-4146-8C32-BE994BE6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Како сарадња и такмичење утичу на групу?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0B7E0-1311-463A-B494-7E4CF3064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/>
              <a:t>Уколико постоје, боља је: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000" dirty="0"/>
              <a:t>Расподела послова унутар групе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000" dirty="0"/>
              <a:t>Мотивација чланова групе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000" dirty="0"/>
              <a:t>Комуникација међу члановима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000" dirty="0"/>
              <a:t>Орјентација на друге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000" dirty="0"/>
              <a:t>Продуктивност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000" dirty="0"/>
              <a:t>Интерперсонални односи</a:t>
            </a:r>
          </a:p>
        </p:txBody>
      </p:sp>
    </p:spTree>
    <p:extLst>
      <p:ext uri="{BB962C8B-B14F-4D97-AF65-F5344CB8AC3E}">
        <p14:creationId xmlns:p14="http://schemas.microsoft.com/office/powerpoint/2010/main" val="345332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241FA-3606-4CA7-BAAB-A3855A7DA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9145"/>
            <a:ext cx="8596668" cy="4972217"/>
          </a:xfrm>
        </p:spPr>
        <p:txBody>
          <a:bodyPr>
            <a:normAutofit/>
          </a:bodyPr>
          <a:lstStyle/>
          <a:p>
            <a:r>
              <a:rPr lang="ru-RU" sz="2400" dirty="0"/>
              <a:t>Када смо оријентисани на сарадњу, отворени смо да чујемо и толеришемо различита гледишта, док смо у такмичењу усмерени на убеђивање и наговарање.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У нашој култури често говоримо следеће: „такмичење је неизбежно у животу“; „такмичење нас мотивише да дамо најбоље од себе“; „такмичење је забавно“.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825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BDE28-ACE7-4FDD-8E8C-884F7E5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1009"/>
            <a:ext cx="8596668" cy="5000353"/>
          </a:xfrm>
        </p:spPr>
        <p:txBody>
          <a:bodyPr>
            <a:normAutofit/>
          </a:bodyPr>
          <a:lstStyle/>
          <a:p>
            <a:r>
              <a:rPr lang="ru-RU" sz="3200" dirty="0"/>
              <a:t>Ипак, </a:t>
            </a:r>
            <a:r>
              <a:rPr lang="ru-RU" sz="3200" dirty="0">
                <a:solidFill>
                  <a:srgbClr val="FF0000"/>
                </a:solidFill>
              </a:rPr>
              <a:t>такмичење са самим собом </a:t>
            </a:r>
            <a:r>
              <a:rPr lang="ru-RU" sz="3200" dirty="0"/>
              <a:t>је најпожељнији облик такмичења. Помоћу њега напредујемо и да померамо властите границе јер се тада бавимо собом, а не противником.</a:t>
            </a:r>
          </a:p>
          <a:p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C3FEDC-4446-4C70-80BA-5417184DB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05" y="3902759"/>
            <a:ext cx="4381647" cy="243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3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4CB2-88D6-4DBD-9E29-9A233212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081889"/>
            <a:ext cx="8596668" cy="1826581"/>
          </a:xfrm>
        </p:spPr>
        <p:txBody>
          <a:bodyPr/>
          <a:lstStyle/>
          <a:p>
            <a:pPr algn="ctr"/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017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194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Сарадња и такмичење</vt:lpstr>
      <vt:lpstr>Сарадња и такмичење</vt:lpstr>
      <vt:lpstr>Сарадња и такмичење</vt:lpstr>
      <vt:lpstr>Од чега зависи да ли ће неко сарађивати или ће се такмичити?</vt:lpstr>
      <vt:lpstr>Како сарадња и такмичење утичу на групу?</vt:lpstr>
      <vt:lpstr>PowerPoint Presentation</vt:lpstr>
      <vt:lpstr>PowerPoint Presentation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Сарадња и такмичење</dc:title>
  <dc:creator>Snezana Stanic</dc:creator>
  <cp:lastModifiedBy>Snezana Stanic</cp:lastModifiedBy>
  <cp:revision>6</cp:revision>
  <dcterms:created xsi:type="dcterms:W3CDTF">2020-03-18T21:14:48Z</dcterms:created>
  <dcterms:modified xsi:type="dcterms:W3CDTF">2020-03-18T21:47:20Z</dcterms:modified>
</cp:coreProperties>
</file>