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mtClean="0"/>
              <a:t>Umetnost renesanse 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16731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Renesansa se iz Italije proširila i na sever Evrope.</a:t>
            </a:r>
            <a:endParaRPr lang="sr-Latn-RS" sz="2000" dirty="0" smtClean="0"/>
          </a:p>
          <a:p>
            <a:r>
              <a:rPr lang="sr-Latn-RS" sz="2000" dirty="0" smtClean="0"/>
              <a:t>Najznačajniji predstavnici na severu su:Jan van Ajk“Portret Arnolfinija sa nevestom“</a:t>
            </a:r>
          </a:p>
          <a:p>
            <a:r>
              <a:rPr lang="sr-Latn-RS" sz="2000" smtClean="0"/>
              <a:t>Direr u Nemačkoj(„Melanholija),“Četri jahača apokalipse“,“Autoportret“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66158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sr-Latn-RS" dirty="0" smtClean="0"/>
              <a:t>Kulturni ,politički i umetnički pokret</a:t>
            </a:r>
            <a:r>
              <a:rPr lang="sr-Latn-RS" sz="2000" dirty="0" smtClean="0"/>
              <a:t/>
            </a:r>
            <a:br>
              <a:rPr lang="sr-Latn-RS" sz="2000" dirty="0" smtClean="0"/>
            </a:br>
            <a:r>
              <a:rPr lang="sr-Latn-RS" sz="2000" dirty="0" smtClean="0"/>
              <a:t>Obuhvata 15 i 16.vek</a:t>
            </a:r>
            <a:br>
              <a:rPr lang="sr-Latn-RS" sz="2000" dirty="0" smtClean="0"/>
            </a:br>
            <a:r>
              <a:rPr lang="sr-Latn-RS" sz="2000" dirty="0" smtClean="0"/>
              <a:t>Pojavila se u Italiji</a:t>
            </a:r>
            <a:br>
              <a:rPr lang="sr-Latn-RS" sz="2000" dirty="0" smtClean="0"/>
            </a:br>
            <a:r>
              <a:rPr lang="sr-Latn-RS" sz="2000" dirty="0" smtClean="0"/>
              <a:t>Termin renesansa znači ponovno rađanje</a:t>
            </a:r>
            <a:br>
              <a:rPr lang="sr-Latn-RS" sz="2000" dirty="0" smtClean="0"/>
            </a:br>
            <a:r>
              <a:rPr lang="sr-Latn-RS" sz="2000" dirty="0" smtClean="0"/>
              <a:t>Za razvoj renesanse značajni su humanisti</a:t>
            </a:r>
            <a:br>
              <a:rPr lang="sr-Latn-RS" sz="2000" dirty="0" smtClean="0"/>
            </a:br>
            <a:r>
              <a:rPr lang="sr-Latn-RS" sz="2000" dirty="0" smtClean="0"/>
              <a:t>Karakteristike renesanse:</a:t>
            </a:r>
            <a:br>
              <a:rPr lang="sr-Latn-RS" sz="2000" dirty="0" smtClean="0"/>
            </a:br>
            <a:r>
              <a:rPr lang="sr-Latn-RS" sz="2000" dirty="0" smtClean="0"/>
              <a:t>Ugledanje na antiku</a:t>
            </a:r>
            <a:br>
              <a:rPr lang="sr-Latn-RS" sz="2000" dirty="0" smtClean="0"/>
            </a:br>
            <a:r>
              <a:rPr lang="sr-Latn-RS" sz="2000" dirty="0" smtClean="0"/>
              <a:t>centar univrzuma –čovek</a:t>
            </a:r>
            <a:br>
              <a:rPr lang="sr-Latn-RS" sz="2000" dirty="0" smtClean="0"/>
            </a:br>
            <a:r>
              <a:rPr lang="sr-Latn-RS" sz="2000" dirty="0" smtClean="0"/>
              <a:t>naučna osnova umetnosti</a:t>
            </a:r>
            <a:br>
              <a:rPr lang="sr-Latn-RS" sz="2000" dirty="0" smtClean="0"/>
            </a:br>
            <a:r>
              <a:rPr lang="sr-Latn-RS" sz="2000" dirty="0" smtClean="0"/>
              <a:t>individualnost umetnika</a:t>
            </a:r>
            <a:br>
              <a:rPr lang="sr-Latn-RS" sz="2000" dirty="0" smtClean="0"/>
            </a:br>
            <a:r>
              <a:rPr lang="sr-Latn-RS" sz="2000" dirty="0" smtClean="0"/>
              <a:t>mecenstvo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6183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Renesansa se deli na:</a:t>
            </a:r>
          </a:p>
          <a:p>
            <a:r>
              <a:rPr lang="sr-Latn-RS" sz="2000" dirty="0" smtClean="0"/>
              <a:t>Ranu (14 i 15.vek)</a:t>
            </a:r>
          </a:p>
          <a:p>
            <a:r>
              <a:rPr lang="sr-Latn-RS" sz="2000" dirty="0" smtClean="0"/>
              <a:t>Visoku renesansu do 1520.godine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95646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Najznačajniji predstavnici visoke renesanse su:</a:t>
            </a:r>
          </a:p>
          <a:p>
            <a:r>
              <a:rPr lang="sr-Latn-RS" dirty="0" smtClean="0"/>
              <a:t>Leonardo da Vinči,Mikelanđelo,Rafaelo,Ticijan</a:t>
            </a:r>
          </a:p>
          <a:p>
            <a:r>
              <a:rPr lang="sr-Latn-RS" dirty="0" smtClean="0"/>
              <a:t>Leonardo da Vinči 1452-1519</a:t>
            </a:r>
          </a:p>
          <a:p>
            <a:r>
              <a:rPr lang="sr-Latn-RS" sz="2000" dirty="0" smtClean="0"/>
              <a:t>Njegovo svestrano interesovanje odražavaju njegovi zapisi-preko 5000 strana</a:t>
            </a:r>
          </a:p>
          <a:p>
            <a:r>
              <a:rPr lang="sr-Latn-RS" sz="2000" dirty="0" smtClean="0"/>
              <a:t>Karakteristika njegovog slikarstva je sfumato(fina izmaglica koja obavija figure,meki,fini prelazi svetlo-tamnog koji obezvređuju konturu i uranjaju figuru u prostor stvarajući njihovo jedinstvo)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326094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514600"/>
            <a:ext cx="1905000" cy="251221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514600"/>
            <a:ext cx="1905000" cy="24145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514600"/>
            <a:ext cx="2962275" cy="241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314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362201"/>
            <a:ext cx="2847975" cy="289559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362200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511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Mikelanđelo Buonaroti</a:t>
            </a:r>
          </a:p>
          <a:p>
            <a:r>
              <a:rPr lang="sr-Latn-RS" sz="2000" dirty="0" smtClean="0"/>
              <a:t>1475-1564</a:t>
            </a:r>
          </a:p>
          <a:p>
            <a:r>
              <a:rPr lang="sr-Latn-RS" sz="2000" dirty="0" smtClean="0"/>
              <a:t>Vajar mermernih skulptura do srži svog bića</a:t>
            </a:r>
          </a:p>
          <a:p>
            <a:r>
              <a:rPr lang="sr-Latn-RS" sz="2000" dirty="0" smtClean="0"/>
              <a:t>Genijalni osećaj za plastičnost vajara izražen je i u slikarstvu(mišićava tela puna izražajne snage sa prenaglašenim dinamičnim pokretima i u najtežim pozama)</a:t>
            </a:r>
          </a:p>
          <a:p>
            <a:r>
              <a:rPr lang="sr-Latn-RS" sz="2000" smtClean="0"/>
              <a:t>Pre kraja života arhitektura mu je bila glavno zanimanje</a:t>
            </a:r>
            <a:endParaRPr lang="sr-Latn-RS" sz="2000"/>
          </a:p>
        </p:txBody>
      </p:sp>
    </p:spTree>
    <p:extLst>
      <p:ext uri="{BB962C8B-B14F-4D97-AF65-F5344CB8AC3E}">
        <p14:creationId xmlns:p14="http://schemas.microsoft.com/office/powerpoint/2010/main" val="2418130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2553494"/>
            <a:ext cx="2819400" cy="26193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776537"/>
            <a:ext cx="2819400" cy="240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125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981200"/>
            <a:ext cx="3352799" cy="16192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386262"/>
            <a:ext cx="55626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4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142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Umetnost renesanse </vt:lpstr>
      <vt:lpstr>Kulturni ,politički i umetnički pokret Obuhvata 15 i 16.vek Pojavila se u Italiji Termin renesansa znači ponovno rađanje Za razvoj renesanse značajni su humanisti Karakteristike renesanse: Ugledanje na antiku centar univrzuma –čovek naučna osnova umetnosti individualnost umetnika mecenstvo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Umetnost renesanse </dc:title>
  <dc:creator>Goran</dc:creator>
  <cp:lastModifiedBy>Goran</cp:lastModifiedBy>
  <cp:revision>7</cp:revision>
  <dcterms:created xsi:type="dcterms:W3CDTF">2006-08-16T00:00:00Z</dcterms:created>
  <dcterms:modified xsi:type="dcterms:W3CDTF">2020-03-18T08:17:21Z</dcterms:modified>
</cp:coreProperties>
</file>