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3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82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50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2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05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1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6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2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7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6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2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1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6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00AC045-2724-4A54-A1CA-DD4A2B8EC0A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AE32A43-46C8-46D3-9A36-2B8DE716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D3F1-8907-4737-83AE-BB193F002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Присетимо се...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DDC31-D8B4-410B-9415-C58AE0262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9981"/>
            <a:ext cx="8825659" cy="3953021"/>
          </a:xfrm>
        </p:spPr>
        <p:txBody>
          <a:bodyPr/>
          <a:lstStyle/>
          <a:p>
            <a:pPr lvl="0"/>
            <a:endParaRPr lang="sr-Cyrl-RS" sz="2000" b="1" dirty="0"/>
          </a:p>
          <a:p>
            <a:pPr lvl="0"/>
            <a:r>
              <a:rPr lang="sr-Cyrl-RS" sz="2000" b="1" dirty="0"/>
              <a:t>Шта је социјализација личности?</a:t>
            </a:r>
            <a:endParaRPr lang="en-US" sz="2000" b="1" dirty="0"/>
          </a:p>
          <a:p>
            <a:pPr lvl="0"/>
            <a:r>
              <a:rPr lang="sr-Cyrl-RS" sz="2000" b="1" dirty="0"/>
              <a:t>Који су извори социјализације?</a:t>
            </a:r>
            <a:endParaRPr lang="en-US" sz="2000" b="1" dirty="0"/>
          </a:p>
          <a:p>
            <a:pPr lvl="0"/>
            <a:r>
              <a:rPr lang="sr-Cyrl-RS" sz="2000" b="1" dirty="0"/>
              <a:t>Који су главни агенси социјализације линчности?</a:t>
            </a:r>
            <a:endParaRPr lang="en-US" sz="2000" b="1" dirty="0"/>
          </a:p>
          <a:p>
            <a:pPr lvl="0"/>
            <a:r>
              <a:rPr lang="sr-Cyrl-RS" sz="2000" b="1" dirty="0"/>
              <a:t>Које су карактеристике младалачког доба?</a:t>
            </a:r>
            <a:endParaRPr lang="en-US" sz="2000" b="1" dirty="0"/>
          </a:p>
          <a:p>
            <a:pPr lvl="0"/>
            <a:r>
              <a:rPr lang="sr-Cyrl-RS" sz="2000" b="1" dirty="0"/>
              <a:t>Које су карактеристике старачког доба?</a:t>
            </a:r>
            <a:endParaRPr lang="en-US" sz="2000" b="1" dirty="0"/>
          </a:p>
          <a:p>
            <a:pPr lvl="0"/>
            <a:r>
              <a:rPr lang="sr-Cyrl-RS" sz="2000" b="1" dirty="0"/>
              <a:t>Које су основне одлике зреле личности?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9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CE3C1-0DDC-4DD1-8307-7EC3E2B74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Бихејвиористичке и факторске теорије личности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269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9BD8-31DF-4D41-AA4F-892594BF6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928468"/>
            <a:ext cx="8825659" cy="5091332"/>
          </a:xfrm>
        </p:spPr>
        <p:txBody>
          <a:bodyPr/>
          <a:lstStyle/>
          <a:p>
            <a:r>
              <a:rPr lang="sr-Cyrl-RS" sz="2000" b="1" dirty="0">
                <a:solidFill>
                  <a:schemeClr val="bg1"/>
                </a:solidFill>
              </a:rPr>
              <a:t>Бихејвиористичке теорије личности</a:t>
            </a:r>
            <a:r>
              <a:rPr lang="sr-Cyrl-RS" sz="2000" dirty="0">
                <a:solidFill>
                  <a:schemeClr val="bg1"/>
                </a:solidFill>
              </a:rPr>
              <a:t> су оне теорије које своде личност на споља видљиве реакције и обрасце понашања (Вотсонова теорија личности, Скинерова теорија личности).</a:t>
            </a:r>
            <a:endParaRPr lang="en-US" sz="2000" dirty="0">
              <a:solidFill>
                <a:schemeClr val="bg1"/>
              </a:solidFill>
            </a:endParaRPr>
          </a:p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r>
              <a:rPr lang="sr-Cyrl-RS" sz="2000" dirty="0"/>
              <a:t>Човеково понашање је последица утицаја средине. Човек се у одређеној ситуацији понаша на одређен начин јер је стекао навику да то чини.</a:t>
            </a:r>
            <a:endParaRPr lang="en-US" sz="2000" dirty="0"/>
          </a:p>
          <a:p>
            <a:r>
              <a:rPr lang="sr-Cyrl-RS" sz="2000" b="1" dirty="0"/>
              <a:t>Навика</a:t>
            </a:r>
            <a:r>
              <a:rPr lang="sr-Cyrl-RS" sz="2000" dirty="0"/>
              <a:t> је основна јединица понашања, а личност је систем навика.</a:t>
            </a:r>
            <a:endParaRPr lang="en-US" sz="2000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96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454FE-E5B1-44E7-A888-EF3C9FF30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000" b="1" dirty="0"/>
              <a:t>Вотсон</a:t>
            </a:r>
            <a:r>
              <a:rPr lang="sr-Cyrl-RS" sz="2000" dirty="0"/>
              <a:t> је сматрао да психологија треба да проучава само понашање особе, јер се само оно може објективно посматрати и мерити.</a:t>
            </a:r>
          </a:p>
          <a:p>
            <a:endParaRPr lang="sr-Cyrl-R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sr-Cyrl-RS" sz="2000" b="1" dirty="0"/>
              <a:t>Алберт Бандура </a:t>
            </a:r>
            <a:r>
              <a:rPr lang="sr-Cyrl-RS" sz="2000" dirty="0"/>
              <a:t>сматра да људи највише уче посматрајући друге људе, дакле најважнију улогу има учење по моделу.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478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30B86-5B8B-4FCE-8FA4-AC9F4C4E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801858"/>
            <a:ext cx="8825659" cy="5217942"/>
          </a:xfrm>
        </p:spPr>
        <p:txBody>
          <a:bodyPr>
            <a:normAutofit/>
          </a:bodyPr>
          <a:lstStyle/>
          <a:p>
            <a:r>
              <a:rPr lang="sr-Cyrl-RS" sz="2000" b="1" dirty="0">
                <a:solidFill>
                  <a:schemeClr val="bg1"/>
                </a:solidFill>
              </a:rPr>
              <a:t>Факторске теорије личности</a:t>
            </a:r>
            <a:r>
              <a:rPr lang="sr-Cyrl-RS" sz="2000" dirty="0">
                <a:solidFill>
                  <a:schemeClr val="bg1"/>
                </a:solidFill>
              </a:rPr>
              <a:t> заступају становиште да су основни елементи структуре личности фактори, односно </a:t>
            </a:r>
            <a:r>
              <a:rPr lang="sr-Cyrl-RS" sz="2000" u="sng" dirty="0">
                <a:solidFill>
                  <a:schemeClr val="bg1"/>
                </a:solidFill>
              </a:rPr>
              <a:t>црте личности</a:t>
            </a:r>
            <a:r>
              <a:rPr lang="sr-Cyrl-RS" sz="2000" dirty="0">
                <a:solidFill>
                  <a:schemeClr val="bg1"/>
                </a:solidFill>
              </a:rPr>
              <a:t> (Кателова теорија личности, Петофакторска теорија – Коста и Макри</a:t>
            </a:r>
          </a:p>
          <a:p>
            <a:endParaRPr lang="sr-Cyrl-RS" sz="2000" dirty="0">
              <a:solidFill>
                <a:schemeClr val="bg1"/>
              </a:solidFill>
            </a:endParaRPr>
          </a:p>
          <a:p>
            <a:r>
              <a:rPr lang="sr-Cyrl-RS" sz="2000" dirty="0"/>
              <a:t>По овим теоријама, битно је да код особе откријемо њене најважније црте личности, јер се на основу њих може предвидети понашање те особе.</a:t>
            </a:r>
            <a:endParaRPr lang="en-US" sz="2000" dirty="0"/>
          </a:p>
          <a:p>
            <a:r>
              <a:rPr lang="sr-Cyrl-RS" sz="2000" dirty="0"/>
              <a:t>Захваљујући овим теоријама данас постоји велики број тестова личности којима се процењују особине појединца.</a:t>
            </a:r>
            <a:endParaRPr lang="en-US" sz="2000" dirty="0"/>
          </a:p>
          <a:p>
            <a:r>
              <a:rPr lang="sr-Cyrl-RS" sz="2000" dirty="0"/>
              <a:t>Главни представник овог теоријског приступа је Гордон Олпорт. Сматрао је да је понашање резултат црта личности, а саме црте личности су урођене и трајне или тешко променљиве.</a:t>
            </a:r>
            <a:r>
              <a:rPr lang="sr-Cyrl-RS" sz="2000" dirty="0">
                <a:solidFill>
                  <a:schemeClr val="bg1"/>
                </a:solidFill>
              </a:rPr>
              <a:t>).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8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040D-75DA-4A9C-9E68-96F053D0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8000" dirty="0"/>
              <a:t>КРАЈ! </a:t>
            </a:r>
            <a:r>
              <a:rPr lang="sr-Cyrl-RS" sz="8000" dirty="0">
                <a:sym typeface="Wingdings" panose="05000000000000000000" pitchFamily="2" charset="2"/>
              </a:rPr>
              <a:t>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43606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</TotalTime>
  <Words>247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Присетимо се...</vt:lpstr>
      <vt:lpstr>Бихејвиористичке и факторске теорије личности</vt:lpstr>
      <vt:lpstr>PowerPoint Presentation</vt:lpstr>
      <vt:lpstr>PowerPoint Presentation</vt:lpstr>
      <vt:lpstr>PowerPoint Presentation</vt:lpstr>
      <vt:lpstr>КРАЈ!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Присетимо се...</dc:title>
  <dc:creator>Snezana Stanic</dc:creator>
  <cp:lastModifiedBy>Snezana Stanic</cp:lastModifiedBy>
  <cp:revision>3</cp:revision>
  <dcterms:created xsi:type="dcterms:W3CDTF">2020-03-27T18:25:43Z</dcterms:created>
  <dcterms:modified xsi:type="dcterms:W3CDTF">2020-03-27T18:38:17Z</dcterms:modified>
</cp:coreProperties>
</file>