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960D9B-865A-4FEA-A910-07DA00EE90D8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297572-8986-4802-8510-EE4227E626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429000"/>
            <a:ext cx="6172200" cy="1894362"/>
          </a:xfrm>
        </p:spPr>
        <p:txBody>
          <a:bodyPr>
            <a:noAutofit/>
          </a:bodyPr>
          <a:lstStyle/>
          <a:p>
            <a:r>
              <a:rPr lang="sr-Cyrl-RS" sz="7200" dirty="0" smtClean="0">
                <a:latin typeface="Times New Roman" pitchFamily="18" charset="0"/>
                <a:cs typeface="Times New Roman" pitchFamily="18" charset="0"/>
              </a:rPr>
              <a:t>КОСОВСКА БИТКА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7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БОЈ НА КОСОВУ  ЈЕ БИО НА ВИДОВДАН 28. ЈУНА 1389. ГОДИНЕ.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76960"/>
            <a:ext cx="7391400" cy="5297171"/>
          </a:xfrm>
        </p:spPr>
      </p:pic>
    </p:spTree>
    <p:extLst>
      <p:ext uri="{BB962C8B-B14F-4D97-AF65-F5344CB8AC3E}">
        <p14:creationId xmlns:p14="http://schemas.microsoft.com/office/powerpoint/2010/main" val="260234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696200" cy="6016752"/>
          </a:xfrm>
        </p:spPr>
        <p:txBody>
          <a:bodyPr>
            <a:normAutofit/>
          </a:bodyPr>
          <a:lstStyle/>
          <a:p>
            <a:pPr algn="just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Српсу војку предводио је кнез Лазар </a:t>
            </a:r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Хребељановић, </a:t>
            </a:r>
            <a:endParaRPr lang="sr-Cyrl-R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Турску војску предводио је султан Мурат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I.</a:t>
            </a:r>
            <a:endParaRPr lang="sr-Cyrl-R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У бици су погинули кнез Лазар и султан Мурат.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8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639762"/>
          </a:xfrm>
        </p:spPr>
        <p:txBody>
          <a:bodyPr/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КНЕЗ ЛАЗАР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8200"/>
            <a:ext cx="3810000" cy="57462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14216"/>
            <a:ext cx="3865693" cy="56389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4400" y="304800"/>
            <a:ext cx="3352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СУЛТАН МУРАТ </a:t>
            </a:r>
            <a:endParaRPr lang="en-US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5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153400" cy="3581400"/>
          </a:xfrm>
        </p:spPr>
        <p:txBody>
          <a:bodyPr>
            <a:normAutofit/>
          </a:bodyPr>
          <a:lstStyle/>
          <a:p>
            <a:pPr algn="just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Исход битке није познат, постоји више  верзија. </a:t>
            </a:r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Велика вероватноћа је да је турског султана Мурата убио српски ратник Милош Обилић. </a:t>
            </a:r>
            <a:endParaRPr lang="sr-Cyrl-R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Cyrl-R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040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69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КОСОВСКА БИТКА</vt:lpstr>
      <vt:lpstr>БОЈ НА КОСОВУ  ЈЕ БИО НА ВИДОВДАН 28. ЈУНА 1389. ГОДИНЕ. </vt:lpstr>
      <vt:lpstr>PowerPoint Presentation</vt:lpstr>
      <vt:lpstr>КНЕЗ ЛАЗАР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КОСОВСКА БИТКА</dc:title>
  <dc:creator>Windows User</dc:creator>
  <cp:lastModifiedBy>Windows User</cp:lastModifiedBy>
  <cp:revision>2</cp:revision>
  <dcterms:created xsi:type="dcterms:W3CDTF">2020-03-24T23:28:34Z</dcterms:created>
  <dcterms:modified xsi:type="dcterms:W3CDTF">2020-03-24T23:44:41Z</dcterms:modified>
</cp:coreProperties>
</file>