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653FA93-2EB7-4D5F-84F8-A5C6E3128DB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6CEF1F2-ADA0-4D29-B59F-2DDFDA5A6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543800" cy="1524000"/>
          </a:xfrm>
        </p:spPr>
        <p:txBody>
          <a:bodyPr/>
          <a:lstStyle/>
          <a:p>
            <a:pPr algn="ctr"/>
            <a:r>
              <a:rPr lang="sr-Cyrl-RS" dirty="0" smtClean="0"/>
              <a:t>РАСПАД СРПСКОГ ЦАРСТВА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848600" cy="5638800"/>
          </a:xfrm>
        </p:spPr>
        <p:txBody>
          <a:bodyPr>
            <a:normAutofit/>
          </a:bodyPr>
          <a:lstStyle/>
          <a:p>
            <a:pPr algn="just"/>
            <a:r>
              <a:rPr lang="sr-Cyrl-RS" sz="3200" dirty="0" smtClean="0"/>
              <a:t>Душана је наследео његов син  Урош Нејаки (1355-1371)</a:t>
            </a:r>
          </a:p>
          <a:p>
            <a:pPr algn="just"/>
            <a:r>
              <a:rPr lang="sr-Cyrl-RS" sz="3200" dirty="0" smtClean="0"/>
              <a:t>За време владавине Уроша слаби царство и јачају обласни господари, посебно браћа Мрњачевићи – Вукашин и Угљеша.</a:t>
            </a:r>
          </a:p>
          <a:p>
            <a:pPr algn="just"/>
            <a:r>
              <a:rPr lang="sr-Cyrl-RS" sz="3200" dirty="0" smtClean="0"/>
              <a:t>Цар Урош је за свог савладара одредио Вукашина и доделио му краљеску титулу.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5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486400"/>
            <a:ext cx="3429000" cy="68580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>
                <a:latin typeface="+mn-lt"/>
              </a:rPr>
              <a:t>Урош Нејаки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4267200" cy="5667716"/>
          </a:xfrm>
        </p:spPr>
      </p:pic>
    </p:spTree>
    <p:extLst>
      <p:ext uri="{BB962C8B-B14F-4D97-AF65-F5344CB8AC3E}">
        <p14:creationId xmlns:p14="http://schemas.microsoft.com/office/powerpoint/2010/main" val="107924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105400"/>
            <a:ext cx="4038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 smtClean="0">
                <a:latin typeface="+mn-lt"/>
              </a:rPr>
              <a:t>Вукашин Мрњачевић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4191000" cy="5588000"/>
          </a:xfrm>
        </p:spPr>
      </p:pic>
    </p:spTree>
    <p:extLst>
      <p:ext uri="{BB962C8B-B14F-4D97-AF65-F5344CB8AC3E}">
        <p14:creationId xmlns:p14="http://schemas.microsoft.com/office/powerpoint/2010/main" val="105079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5410200"/>
          </a:xfrm>
        </p:spPr>
        <p:txBody>
          <a:bodyPr>
            <a:noAutofit/>
          </a:bodyPr>
          <a:lstStyle/>
          <a:p>
            <a:pPr algn="just"/>
            <a:r>
              <a:rPr lang="sr-Cyrl-RS" sz="3200" dirty="0" smtClean="0"/>
              <a:t>У овом периоду долази до најезде Турака. Турци су своју престницу преместили у Једрене.</a:t>
            </a:r>
          </a:p>
          <a:p>
            <a:pPr algn="just"/>
            <a:r>
              <a:rPr lang="sr-Cyrl-RS" sz="3200" dirty="0" smtClean="0"/>
              <a:t>На удару су се нашле земље браће Мрњачевића. Дошло је до битке на Марици 1371. године, у којој су браћа Мрњачевићи погинули.</a:t>
            </a:r>
            <a:endParaRPr lang="sr-Cyrl-RS" sz="3200" dirty="0"/>
          </a:p>
          <a:p>
            <a:pPr algn="just"/>
            <a:r>
              <a:rPr lang="sr-Cyrl-RS" sz="3200" dirty="0" smtClean="0"/>
              <a:t>Убрзо након пораза, умро је и цар Урош Нејаки. Његовом смрћу изумрла династија Немањића.</a:t>
            </a:r>
          </a:p>
        </p:txBody>
      </p:sp>
    </p:spTree>
    <p:extLst>
      <p:ext uri="{BB962C8B-B14F-4D97-AF65-F5344CB8AC3E}">
        <p14:creationId xmlns:p14="http://schemas.microsoft.com/office/powerpoint/2010/main" val="36559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934200" cy="5497830"/>
          </a:xfrm>
        </p:spPr>
      </p:pic>
    </p:spTree>
    <p:extLst>
      <p:ext uri="{BB962C8B-B14F-4D97-AF65-F5344CB8AC3E}">
        <p14:creationId xmlns:p14="http://schemas.microsoft.com/office/powerpoint/2010/main" val="3051914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</TotalTime>
  <Words>109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РАСПАД СРПСКОГ ЦАРСТВА</vt:lpstr>
      <vt:lpstr>PowerPoint Presentation</vt:lpstr>
      <vt:lpstr>Урош Нејаки</vt:lpstr>
      <vt:lpstr>Вукашин Мрњачевић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РАСПАД СРПСКОГ ЦАРСТВА</dc:title>
  <dc:creator>Windows User</dc:creator>
  <cp:lastModifiedBy>Windows User</cp:lastModifiedBy>
  <cp:revision>3</cp:revision>
  <dcterms:created xsi:type="dcterms:W3CDTF">2020-03-24T23:04:37Z</dcterms:created>
  <dcterms:modified xsi:type="dcterms:W3CDTF">2020-03-24T23:27:20Z</dcterms:modified>
</cp:coreProperties>
</file>