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7DE980-566B-487C-90AB-96E552E8BED6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7A4288-656B-4757-97DF-8C63EA9EFC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895600"/>
            <a:ext cx="7175351" cy="2029857"/>
          </a:xfrm>
        </p:spPr>
        <p:txBody>
          <a:bodyPr/>
          <a:lstStyle/>
          <a:p>
            <a:pPr marL="182880" indent="0" algn="ctr">
              <a:buNone/>
            </a:pPr>
            <a:r>
              <a:rPr lang="sr-Cyrl-RS" sz="6000" dirty="0" smtClean="0">
                <a:latin typeface="Times New Roman" pitchFamily="18" charset="0"/>
                <a:cs typeface="Times New Roman" pitchFamily="18" charset="0"/>
              </a:rPr>
              <a:t>СТЕФАН ДУШАН СИЛНИ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0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1" y="731520"/>
            <a:ext cx="7924800" cy="5516880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sr-Cyrl-RS" sz="4300" b="1" dirty="0" smtClean="0">
                <a:latin typeface="Times New Roman" pitchFamily="18" charset="0"/>
                <a:cs typeface="Times New Roman" pitchFamily="18" charset="0"/>
              </a:rPr>
              <a:t> Душан је први српски цар.</a:t>
            </a:r>
          </a:p>
          <a:p>
            <a:pPr algn="just">
              <a:buFontTx/>
              <a:buChar char="-"/>
            </a:pPr>
            <a:r>
              <a:rPr lang="sr-Cyrl-RS" sz="4300" b="1" dirty="0" smtClean="0">
                <a:latin typeface="Times New Roman" pitchFamily="18" charset="0"/>
                <a:cs typeface="Times New Roman" pitchFamily="18" charset="0"/>
              </a:rPr>
              <a:t> Крунисао се за цара Срба и Грка у Скопљу 1346. године. </a:t>
            </a:r>
          </a:p>
          <a:p>
            <a:pPr algn="just">
              <a:buFontTx/>
              <a:buChar char="-"/>
            </a:pPr>
            <a:r>
              <a:rPr lang="sr-Cyrl-RS" sz="4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300" b="1" dirty="0" smtClean="0">
                <a:latin typeface="Times New Roman" pitchFamily="18" charset="0"/>
                <a:cs typeface="Times New Roman" pitchFamily="18" charset="0"/>
              </a:rPr>
              <a:t>Српска црква уздигнута је у ранг патријаршије.</a:t>
            </a:r>
          </a:p>
          <a:p>
            <a:pPr algn="just">
              <a:buFontTx/>
              <a:buChar char="-"/>
            </a:pPr>
            <a:r>
              <a:rPr lang="sr-Cyrl-RS" sz="4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300" b="1" dirty="0" smtClean="0">
                <a:latin typeface="Times New Roman" pitchFamily="18" charset="0"/>
                <a:cs typeface="Times New Roman" pitchFamily="18" charset="0"/>
              </a:rPr>
              <a:t>За време његове владавине Србија се највише проширила</a:t>
            </a:r>
            <a:r>
              <a:rPr lang="sr-Cyrl-RS" sz="4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300" b="1" dirty="0" smtClean="0">
                <a:latin typeface="Times New Roman" pitchFamily="18" charset="0"/>
                <a:cs typeface="Times New Roman" pitchFamily="18" charset="0"/>
              </a:rPr>
              <a:t>и постала  велика сила.</a:t>
            </a:r>
          </a:p>
          <a:p>
            <a:pPr>
              <a:buFontTx/>
              <a:buChar char="-"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944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8726" y="5569527"/>
            <a:ext cx="3955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Душан Силни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8341010" cy="4724400"/>
          </a:xfrm>
        </p:spPr>
      </p:pic>
    </p:spTree>
    <p:extLst>
      <p:ext uri="{BB962C8B-B14F-4D97-AF65-F5344CB8AC3E}">
        <p14:creationId xmlns:p14="http://schemas.microsoft.com/office/powerpoint/2010/main" val="219257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676400"/>
            <a:ext cx="41148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Душан је донео законик 1349. године, који је назван по њему – Душанв законик. Закон је регулисао целокупне односе у друштву.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4267200" cy="6071221"/>
          </a:xfrm>
        </p:spPr>
      </p:pic>
    </p:spTree>
    <p:extLst>
      <p:ext uri="{BB962C8B-B14F-4D97-AF65-F5344CB8AC3E}">
        <p14:creationId xmlns:p14="http://schemas.microsoft.com/office/powerpoint/2010/main" val="3804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626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Заужбина Душанова: Манастир Светих </a:t>
            </a:r>
            <a:r>
              <a:rPr lang="sr-Latn-CS" sz="2400" dirty="0">
                <a:effectLst/>
                <a:latin typeface="Times New Roman" pitchFamily="18" charset="0"/>
                <a:cs typeface="Times New Roman" pitchFamily="18" charset="0"/>
              </a:rPr>
              <a:t>архангела </a:t>
            </a:r>
            <a:r>
              <a:rPr lang="sr-Cyrl-RS" sz="2400" dirty="0" smtClean="0">
                <a:effectLst/>
                <a:latin typeface="Times New Roman" pitchFamily="18" charset="0"/>
                <a:cs typeface="Times New Roman" pitchFamily="18" charset="0"/>
              </a:rPr>
              <a:t>у Призрену</a:t>
            </a:r>
            <a:r>
              <a:rPr lang="sr-Latn-CS" sz="24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4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"/>
            <a:ext cx="8046242" cy="5364162"/>
          </a:xfrm>
        </p:spPr>
      </p:pic>
    </p:spTree>
    <p:extLst>
      <p:ext uri="{BB962C8B-B14F-4D97-AF65-F5344CB8AC3E}">
        <p14:creationId xmlns:p14="http://schemas.microsoft.com/office/powerpoint/2010/main" val="188979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57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СТЕФАН ДУШАН СИЛНИ</vt:lpstr>
      <vt:lpstr>PowerPoint Presentation</vt:lpstr>
      <vt:lpstr>PowerPoint Presentation</vt:lpstr>
      <vt:lpstr>  Душан је донео законик 1349. године, који је назван по њему – Душанв законик. Закон је регулисао целокупне односе у друштву.</vt:lpstr>
      <vt:lpstr>Заужбина Душанова: Манастир Светих архангела у Призрену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2020-03-18T16:38:39Z</dcterms:created>
  <dcterms:modified xsi:type="dcterms:W3CDTF">2020-03-18T17:22:50Z</dcterms:modified>
</cp:coreProperties>
</file>