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64" r:id="rId4"/>
    <p:sldId id="258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F5BB4C-F1B1-4E8C-9C53-F0AE73D74BB3}" type="datetimeFigureOut">
              <a:rPr lang="en-US" smtClean="0"/>
              <a:t>18-Mar-20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D0F3B4-D10E-4182-A2E8-2A20893C5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830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0F3B4-D10E-4182-A2E8-2A20893C536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80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06EF-5761-4842-B67B-9AA94722FD34}" type="datetimeFigureOut">
              <a:rPr lang="en-US" smtClean="0"/>
              <a:t>18-Mar-20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D01C-7A33-4663-ABFD-3F75D6CDBB96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06EF-5761-4842-B67B-9AA94722FD34}" type="datetimeFigureOut">
              <a:rPr lang="en-US" smtClean="0"/>
              <a:t>18-Mar-20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D01C-7A33-4663-ABFD-3F75D6CDBB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06EF-5761-4842-B67B-9AA94722FD34}" type="datetimeFigureOut">
              <a:rPr lang="en-US" smtClean="0"/>
              <a:t>18-Mar-20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D01C-7A33-4663-ABFD-3F75D6CDBB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06EF-5761-4842-B67B-9AA94722FD34}" type="datetimeFigureOut">
              <a:rPr lang="en-US" smtClean="0"/>
              <a:t>18-Mar-20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D01C-7A33-4663-ABFD-3F75D6CDBB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06EF-5761-4842-B67B-9AA94722FD34}" type="datetimeFigureOut">
              <a:rPr lang="en-US" smtClean="0"/>
              <a:t>18-Mar-20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D01C-7A33-4663-ABFD-3F75D6CDBB9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06EF-5761-4842-B67B-9AA94722FD34}" type="datetimeFigureOut">
              <a:rPr lang="en-US" smtClean="0"/>
              <a:t>18-Mar-20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D01C-7A33-4663-ABFD-3F75D6CDBB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06EF-5761-4842-B67B-9AA94722FD34}" type="datetimeFigureOut">
              <a:rPr lang="en-US" smtClean="0"/>
              <a:t>18-Mar-20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D01C-7A33-4663-ABFD-3F75D6CDBB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06EF-5761-4842-B67B-9AA94722FD34}" type="datetimeFigureOut">
              <a:rPr lang="en-US" smtClean="0"/>
              <a:t>18-Mar-20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D01C-7A33-4663-ABFD-3F75D6CDBB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06EF-5761-4842-B67B-9AA94722FD34}" type="datetimeFigureOut">
              <a:rPr lang="en-US" smtClean="0"/>
              <a:t>18-Mar-20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D01C-7A33-4663-ABFD-3F75D6CDBB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06EF-5761-4842-B67B-9AA94722FD34}" type="datetimeFigureOut">
              <a:rPr lang="en-US" smtClean="0"/>
              <a:t>18-Mar-20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D01C-7A33-4663-ABFD-3F75D6CDBB96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06EF-5761-4842-B67B-9AA94722FD34}" type="datetimeFigureOut">
              <a:rPr lang="en-US" smtClean="0"/>
              <a:t>18-Mar-20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D01C-7A33-4663-ABFD-3F75D6CDBB96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40F06EF-5761-4842-B67B-9AA94722FD34}" type="datetimeFigureOut">
              <a:rPr lang="en-US" smtClean="0"/>
              <a:t>18-Mar-20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616D01C-7A33-4663-ABFD-3F75D6CDBB9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971800"/>
            <a:ext cx="4495800" cy="1066800"/>
          </a:xfrm>
        </p:spPr>
        <p:txBody>
          <a:bodyPr>
            <a:noAutofit/>
          </a:bodyPr>
          <a:lstStyle/>
          <a:p>
            <a:r>
              <a:rPr lang="sr-Cyrl-RS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УСПОН НЕМАЊИЋА</a:t>
            </a:r>
            <a:endParaRPr lang="en-US" sz="4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129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4400" y="304800"/>
            <a:ext cx="4038600" cy="1524000"/>
          </a:xfrm>
        </p:spPr>
        <p:txBody>
          <a:bodyPr>
            <a:normAutofit/>
          </a:bodyPr>
          <a:lstStyle/>
          <a:p>
            <a:pPr algn="ctr"/>
            <a:r>
              <a:rPr lang="sr-Cyrl-R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Краљ Стефан </a:t>
            </a:r>
            <a:r>
              <a:rPr lang="sr-Cyrl-R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Драгутин (1276-1282)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01408"/>
            <a:ext cx="4038599" cy="6166463"/>
          </a:xfrm>
        </p:spPr>
      </p:pic>
      <p:sp>
        <p:nvSpPr>
          <p:cNvPr id="4" name="TextBox 3"/>
          <p:cNvSpPr txBox="1"/>
          <p:nvPr/>
        </p:nvSpPr>
        <p:spPr>
          <a:xfrm>
            <a:off x="4572000" y="1981200"/>
            <a:ext cx="424641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Tx/>
              <a:buChar char="-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време краља Драгутина дошло је до приближавања Србије 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Угарске, али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 до проширења држане територије према северу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Краља Драгутина је наследио брат  Милутин.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477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562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Задужбина краља Драгутина – манастир Троноша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28599"/>
            <a:ext cx="8077200" cy="5334001"/>
          </a:xfrm>
        </p:spPr>
      </p:pic>
    </p:spTree>
    <p:extLst>
      <p:ext uri="{BB962C8B-B14F-4D97-AF65-F5344CB8AC3E}">
        <p14:creationId xmlns:p14="http://schemas.microsoft.com/office/powerpoint/2010/main" val="4103038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3886200" cy="1099066"/>
          </a:xfrm>
        </p:spPr>
        <p:txBody>
          <a:bodyPr>
            <a:normAutofit/>
          </a:bodyPr>
          <a:lstStyle/>
          <a:p>
            <a:pPr algn="ctr"/>
            <a:r>
              <a:rPr lang="sr-Cyrl-R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Милутин </a:t>
            </a:r>
            <a:r>
              <a:rPr lang="sr-Cyrl-R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sr-Cyrl-R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1282-1321)</a:t>
            </a:r>
            <a:r>
              <a:rPr lang="sr-Cyrl-RS" dirty="0" smtClean="0"/>
              <a:t/>
            </a:r>
            <a:br>
              <a:rPr lang="sr-Cyrl-RS" dirty="0" smtClean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99" y="381000"/>
            <a:ext cx="3879633" cy="5943600"/>
          </a:xfrm>
        </p:spPr>
      </p:pic>
      <p:sp>
        <p:nvSpPr>
          <p:cNvPr id="7" name="TextBox 6"/>
          <p:cNvSpPr txBox="1"/>
          <p:nvPr/>
        </p:nvSpPr>
        <p:spPr>
          <a:xfrm>
            <a:off x="4495800" y="1371600"/>
            <a:ext cx="42672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За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време владавине Милутина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средњовековна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српска држава и друштво доживели су велику успон у политичком, економском и културном погледу.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Српска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држава почиње да се шири према југу на рачун византијских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територија. Освојио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је Скопље и северну Македонију.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Подигао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је 40 цркви и манастира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773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6388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sr-Cyrl-RS" sz="3200" dirty="0" smtClean="0">
                <a:latin typeface="Times New Roman" pitchFamily="18" charset="0"/>
                <a:cs typeface="Times New Roman" pitchFamily="18" charset="0"/>
              </a:rPr>
              <a:t>Задужбине краља Милутина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1" y="228599"/>
            <a:ext cx="8440364" cy="5509683"/>
          </a:xfrm>
        </p:spPr>
      </p:pic>
    </p:spTree>
    <p:extLst>
      <p:ext uri="{BB962C8B-B14F-4D97-AF65-F5344CB8AC3E}">
        <p14:creationId xmlns:p14="http://schemas.microsoft.com/office/powerpoint/2010/main" val="1206540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228600"/>
            <a:ext cx="3581400" cy="1295400"/>
          </a:xfrm>
        </p:spPr>
        <p:txBody>
          <a:bodyPr>
            <a:normAutofit/>
          </a:bodyPr>
          <a:lstStyle/>
          <a:p>
            <a:pPr algn="ctr"/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Стефан Дечански (1321-1331)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96862"/>
            <a:ext cx="4038600" cy="6057901"/>
          </a:xfrm>
        </p:spPr>
      </p:pic>
      <p:sp>
        <p:nvSpPr>
          <p:cNvPr id="5" name="TextBox 4"/>
          <p:cNvSpPr txBox="1"/>
          <p:nvPr/>
        </p:nvSpPr>
        <p:spPr>
          <a:xfrm>
            <a:off x="4648200" y="1981200"/>
            <a:ext cx="4191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Однео је велику победу у бици код Велбужда 1330. године над бугарским царем Михајлом Шишманом. Овом победом  Србија постаје најјача држава на Балканском полуострву.  У овој бици се истакао Душан, син краља.</a:t>
            </a:r>
          </a:p>
          <a:p>
            <a:pPr marL="285750" indent="-285750" algn="just">
              <a:buFontTx/>
              <a:buChar char="-"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Душан  је подигао побуну 1331. године против оца и  уз помоћ властеле збацио га са власти.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109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791200"/>
            <a:ext cx="7924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dirty="0" smtClean="0"/>
              <a:t> </a:t>
            </a:r>
            <a:r>
              <a:rPr lang="sr-Cyrl-RS" sz="3100" dirty="0" smtClean="0">
                <a:latin typeface="Times New Roman" pitchFamily="18" charset="0"/>
                <a:cs typeface="Times New Roman" pitchFamily="18" charset="0"/>
              </a:rPr>
              <a:t>Задужбина  краља Стефана Дечанског  - манастир Високи Дечани</a:t>
            </a:r>
            <a:endParaRPr lang="en-US" sz="31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04800"/>
            <a:ext cx="7997918" cy="5471318"/>
          </a:xfrm>
        </p:spPr>
      </p:pic>
    </p:spTree>
    <p:extLst>
      <p:ext uri="{BB962C8B-B14F-4D97-AF65-F5344CB8AC3E}">
        <p14:creationId xmlns:p14="http://schemas.microsoft.com/office/powerpoint/2010/main" val="1389640441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48</TotalTime>
  <Words>171</Words>
  <Application>Microsoft Office PowerPoint</Application>
  <PresentationFormat>On-screen Show (4:3)</PresentationFormat>
  <Paragraphs>15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Thatch</vt:lpstr>
      <vt:lpstr>УСПОН НЕМАЊИЋА</vt:lpstr>
      <vt:lpstr>Краљ Стефан Драгутин (1276-1282)</vt:lpstr>
      <vt:lpstr>Задужбина краља Драгутина – манастир Троноша</vt:lpstr>
      <vt:lpstr>Милутин (1282-1321) </vt:lpstr>
      <vt:lpstr>Задужбине краља Милутина</vt:lpstr>
      <vt:lpstr>Стефан Дечански (1321-1331)</vt:lpstr>
      <vt:lpstr> Задужбина  краља Стефана Дечанског  - манастир Високи Дечани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УСПОН НЕМАЊИЋА</dc:title>
  <dc:creator>Windows User</dc:creator>
  <cp:lastModifiedBy>Windows User</cp:lastModifiedBy>
  <cp:revision>5</cp:revision>
  <dcterms:created xsi:type="dcterms:W3CDTF">2020-03-18T17:25:11Z</dcterms:created>
  <dcterms:modified xsi:type="dcterms:W3CDTF">2020-03-18T19:38:01Z</dcterms:modified>
</cp:coreProperties>
</file>